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685" r:id="rId3"/>
    <p:sldId id="878" r:id="rId4"/>
    <p:sldId id="883" r:id="rId5"/>
    <p:sldId id="701" r:id="rId6"/>
    <p:sldId id="880" r:id="rId7"/>
    <p:sldId id="533" r:id="rId8"/>
    <p:sldId id="884" r:id="rId9"/>
    <p:sldId id="534" r:id="rId10"/>
    <p:sldId id="550" r:id="rId11"/>
    <p:sldId id="546" r:id="rId12"/>
    <p:sldId id="548" r:id="rId13"/>
    <p:sldId id="279" r:id="rId14"/>
    <p:sldId id="873" r:id="rId15"/>
    <p:sldId id="871" r:id="rId16"/>
    <p:sldId id="872" r:id="rId17"/>
    <p:sldId id="549" r:id="rId18"/>
    <p:sldId id="551" r:id="rId19"/>
    <p:sldId id="552" r:id="rId20"/>
    <p:sldId id="687" r:id="rId21"/>
    <p:sldId id="877" r:id="rId22"/>
    <p:sldId id="686" r:id="rId23"/>
    <p:sldId id="706" r:id="rId24"/>
    <p:sldId id="874" r:id="rId25"/>
    <p:sldId id="875" r:id="rId26"/>
    <p:sldId id="881" r:id="rId27"/>
    <p:sldId id="882" r:id="rId28"/>
    <p:sldId id="885" r:id="rId29"/>
    <p:sldId id="696" r:id="rId3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97CFF-FF53-4D93-9D4B-CC720C148CCB}" v="38" dt="2021-10-22T13:42:06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ja Aits" userId="188457d9-1368-4655-97b6-687146b4eef0" providerId="ADAL" clId="{0E097CFF-FF53-4D93-9D4B-CC720C148CCB}"/>
    <pc:docChg chg="undo custSel addSld delSld modSld sldOrd">
      <pc:chgData name="Sonja Aits" userId="188457d9-1368-4655-97b6-687146b4eef0" providerId="ADAL" clId="{0E097CFF-FF53-4D93-9D4B-CC720C148CCB}" dt="2021-10-22T13:45:20.327" v="2964" actId="1076"/>
      <pc:docMkLst>
        <pc:docMk/>
      </pc:docMkLst>
      <pc:sldChg chg="modSp mod">
        <pc:chgData name="Sonja Aits" userId="188457d9-1368-4655-97b6-687146b4eef0" providerId="ADAL" clId="{0E097CFF-FF53-4D93-9D4B-CC720C148CCB}" dt="2021-10-22T10:35:05.072" v="6" actId="20577"/>
        <pc:sldMkLst>
          <pc:docMk/>
          <pc:sldMk cId="2522756625" sldId="256"/>
        </pc:sldMkLst>
        <pc:spChg chg="mod">
          <ac:chgData name="Sonja Aits" userId="188457d9-1368-4655-97b6-687146b4eef0" providerId="ADAL" clId="{0E097CFF-FF53-4D93-9D4B-CC720C148CCB}" dt="2021-10-22T10:34:48.039" v="2" actId="207"/>
          <ac:spMkLst>
            <pc:docMk/>
            <pc:sldMk cId="2522756625" sldId="256"/>
            <ac:spMk id="2" creationId="{2A806491-FB82-467D-BA90-9D2BA8FC2E1A}"/>
          </ac:spMkLst>
        </pc:spChg>
        <pc:spChg chg="mod">
          <ac:chgData name="Sonja Aits" userId="188457d9-1368-4655-97b6-687146b4eef0" providerId="ADAL" clId="{0E097CFF-FF53-4D93-9D4B-CC720C148CCB}" dt="2021-10-22T10:35:05.072" v="6" actId="20577"/>
          <ac:spMkLst>
            <pc:docMk/>
            <pc:sldMk cId="2522756625" sldId="256"/>
            <ac:spMk id="3" creationId="{D47D1D42-F37B-4281-9DCD-3C82CC150ECF}"/>
          </ac:spMkLst>
        </pc:spChg>
      </pc:sldChg>
      <pc:sldChg chg="del">
        <pc:chgData name="Sonja Aits" userId="188457d9-1368-4655-97b6-687146b4eef0" providerId="ADAL" clId="{0E097CFF-FF53-4D93-9D4B-CC720C148CCB}" dt="2021-10-22T10:49:53.946" v="118" actId="47"/>
        <pc:sldMkLst>
          <pc:docMk/>
          <pc:sldMk cId="3681698594" sldId="257"/>
        </pc:sldMkLst>
      </pc:sldChg>
      <pc:sldChg chg="del">
        <pc:chgData name="Sonja Aits" userId="188457d9-1368-4655-97b6-687146b4eef0" providerId="ADAL" clId="{0E097CFF-FF53-4D93-9D4B-CC720C148CCB}" dt="2021-10-22T10:36:19.878" v="7" actId="47"/>
        <pc:sldMkLst>
          <pc:docMk/>
          <pc:sldMk cId="512210183" sldId="258"/>
        </pc:sldMkLst>
      </pc:sldChg>
      <pc:sldChg chg="del">
        <pc:chgData name="Sonja Aits" userId="188457d9-1368-4655-97b6-687146b4eef0" providerId="ADAL" clId="{0E097CFF-FF53-4D93-9D4B-CC720C148CCB}" dt="2021-10-22T10:36:21.149" v="13" actId="47"/>
        <pc:sldMkLst>
          <pc:docMk/>
          <pc:sldMk cId="3486136644" sldId="260"/>
        </pc:sldMkLst>
      </pc:sldChg>
      <pc:sldChg chg="del">
        <pc:chgData name="Sonja Aits" userId="188457d9-1368-4655-97b6-687146b4eef0" providerId="ADAL" clId="{0E097CFF-FF53-4D93-9D4B-CC720C148CCB}" dt="2021-10-22T10:36:21.732" v="17" actId="47"/>
        <pc:sldMkLst>
          <pc:docMk/>
          <pc:sldMk cId="3588426158" sldId="261"/>
        </pc:sldMkLst>
      </pc:sldChg>
      <pc:sldChg chg="del">
        <pc:chgData name="Sonja Aits" userId="188457d9-1368-4655-97b6-687146b4eef0" providerId="ADAL" clId="{0E097CFF-FF53-4D93-9D4B-CC720C148CCB}" dt="2021-10-22T10:36:22.005" v="19" actId="47"/>
        <pc:sldMkLst>
          <pc:docMk/>
          <pc:sldMk cId="155748594" sldId="262"/>
        </pc:sldMkLst>
      </pc:sldChg>
      <pc:sldChg chg="del">
        <pc:chgData name="Sonja Aits" userId="188457d9-1368-4655-97b6-687146b4eef0" providerId="ADAL" clId="{0E097CFF-FF53-4D93-9D4B-CC720C148CCB}" dt="2021-10-22T10:36:21.868" v="18" actId="47"/>
        <pc:sldMkLst>
          <pc:docMk/>
          <pc:sldMk cId="2015783156" sldId="263"/>
        </pc:sldMkLst>
      </pc:sldChg>
      <pc:sldChg chg="del">
        <pc:chgData name="Sonja Aits" userId="188457d9-1368-4655-97b6-687146b4eef0" providerId="ADAL" clId="{0E097CFF-FF53-4D93-9D4B-CC720C148CCB}" dt="2021-10-22T10:36:21.496" v="15" actId="47"/>
        <pc:sldMkLst>
          <pc:docMk/>
          <pc:sldMk cId="3669176169" sldId="265"/>
        </pc:sldMkLst>
      </pc:sldChg>
      <pc:sldChg chg="del">
        <pc:chgData name="Sonja Aits" userId="188457d9-1368-4655-97b6-687146b4eef0" providerId="ADAL" clId="{0E097CFF-FF53-4D93-9D4B-CC720C148CCB}" dt="2021-10-22T10:36:20.510" v="9" actId="47"/>
        <pc:sldMkLst>
          <pc:docMk/>
          <pc:sldMk cId="3370123447" sldId="266"/>
        </pc:sldMkLst>
      </pc:sldChg>
      <pc:sldChg chg="del">
        <pc:chgData name="Sonja Aits" userId="188457d9-1368-4655-97b6-687146b4eef0" providerId="ADAL" clId="{0E097CFF-FF53-4D93-9D4B-CC720C148CCB}" dt="2021-10-22T10:36:21.608" v="16" actId="47"/>
        <pc:sldMkLst>
          <pc:docMk/>
          <pc:sldMk cId="680603634" sldId="268"/>
        </pc:sldMkLst>
      </pc:sldChg>
      <pc:sldChg chg="del">
        <pc:chgData name="Sonja Aits" userId="188457d9-1368-4655-97b6-687146b4eef0" providerId="ADAL" clId="{0E097CFF-FF53-4D93-9D4B-CC720C148CCB}" dt="2021-10-22T10:36:20.253" v="8" actId="47"/>
        <pc:sldMkLst>
          <pc:docMk/>
          <pc:sldMk cId="2605366622" sldId="269"/>
        </pc:sldMkLst>
      </pc:sldChg>
      <pc:sldChg chg="del">
        <pc:chgData name="Sonja Aits" userId="188457d9-1368-4655-97b6-687146b4eef0" providerId="ADAL" clId="{0E097CFF-FF53-4D93-9D4B-CC720C148CCB}" dt="2021-10-22T10:36:21.307" v="14" actId="47"/>
        <pc:sldMkLst>
          <pc:docMk/>
          <pc:sldMk cId="3698820434" sldId="270"/>
        </pc:sldMkLst>
      </pc:sldChg>
      <pc:sldChg chg="del">
        <pc:chgData name="Sonja Aits" userId="188457d9-1368-4655-97b6-687146b4eef0" providerId="ADAL" clId="{0E097CFF-FF53-4D93-9D4B-CC720C148CCB}" dt="2021-10-22T10:36:20.993" v="12" actId="47"/>
        <pc:sldMkLst>
          <pc:docMk/>
          <pc:sldMk cId="375313798" sldId="271"/>
        </pc:sldMkLst>
      </pc:sldChg>
      <pc:sldChg chg="del">
        <pc:chgData name="Sonja Aits" userId="188457d9-1368-4655-97b6-687146b4eef0" providerId="ADAL" clId="{0E097CFF-FF53-4D93-9D4B-CC720C148CCB}" dt="2021-10-22T10:36:20.787" v="11" actId="47"/>
        <pc:sldMkLst>
          <pc:docMk/>
          <pc:sldMk cId="3491748387" sldId="272"/>
        </pc:sldMkLst>
      </pc:sldChg>
      <pc:sldChg chg="del">
        <pc:chgData name="Sonja Aits" userId="188457d9-1368-4655-97b6-687146b4eef0" providerId="ADAL" clId="{0E097CFF-FF53-4D93-9D4B-CC720C148CCB}" dt="2021-10-22T10:36:20.664" v="10" actId="47"/>
        <pc:sldMkLst>
          <pc:docMk/>
          <pc:sldMk cId="955255984" sldId="274"/>
        </pc:sldMkLst>
      </pc:sldChg>
      <pc:sldChg chg="add">
        <pc:chgData name="Sonja Aits" userId="188457d9-1368-4655-97b6-687146b4eef0" providerId="ADAL" clId="{0E097CFF-FF53-4D93-9D4B-CC720C148CCB}" dt="2021-10-22T10:37:28.690" v="20"/>
        <pc:sldMkLst>
          <pc:docMk/>
          <pc:sldMk cId="442228836" sldId="279"/>
        </pc:sldMkLst>
      </pc:sldChg>
      <pc:sldChg chg="addSp delSp modSp add mod ord modAnim">
        <pc:chgData name="Sonja Aits" userId="188457d9-1368-4655-97b6-687146b4eef0" providerId="ADAL" clId="{0E097CFF-FF53-4D93-9D4B-CC720C148CCB}" dt="2021-10-22T13:22:56.422" v="2096"/>
        <pc:sldMkLst>
          <pc:docMk/>
          <pc:sldMk cId="935310529" sldId="533"/>
        </pc:sldMkLst>
        <pc:spChg chg="mod">
          <ac:chgData name="Sonja Aits" userId="188457d9-1368-4655-97b6-687146b4eef0" providerId="ADAL" clId="{0E097CFF-FF53-4D93-9D4B-CC720C148CCB}" dt="2021-10-22T12:59:32.551" v="1497" actId="20577"/>
          <ac:spMkLst>
            <pc:docMk/>
            <pc:sldMk cId="935310529" sldId="533"/>
            <ac:spMk id="2" creationId="{052A2C88-5573-4030-AF51-977732795FC2}"/>
          </ac:spMkLst>
        </pc:spChg>
        <pc:spChg chg="add mod">
          <ac:chgData name="Sonja Aits" userId="188457d9-1368-4655-97b6-687146b4eef0" providerId="ADAL" clId="{0E097CFF-FF53-4D93-9D4B-CC720C148CCB}" dt="2021-10-22T13:22:53.044" v="2095" actId="1076"/>
          <ac:spMkLst>
            <pc:docMk/>
            <pc:sldMk cId="935310529" sldId="533"/>
            <ac:spMk id="3" creationId="{3B1897C0-8F04-437A-80AE-428F8F75D86C}"/>
          </ac:spMkLst>
        </pc:spChg>
        <pc:spChg chg="mod">
          <ac:chgData name="Sonja Aits" userId="188457d9-1368-4655-97b6-687146b4eef0" providerId="ADAL" clId="{0E097CFF-FF53-4D93-9D4B-CC720C148CCB}" dt="2021-10-22T13:21:35.555" v="2026" actId="1076"/>
          <ac:spMkLst>
            <pc:docMk/>
            <pc:sldMk cId="935310529" sldId="533"/>
            <ac:spMk id="12" creationId="{5F308EF6-82EB-49C3-B901-020F2BDDD239}"/>
          </ac:spMkLst>
        </pc:spChg>
        <pc:spChg chg="mod">
          <ac:chgData name="Sonja Aits" userId="188457d9-1368-4655-97b6-687146b4eef0" providerId="ADAL" clId="{0E097CFF-FF53-4D93-9D4B-CC720C148CCB}" dt="2021-10-22T13:22:32.581" v="2089" actId="21"/>
          <ac:spMkLst>
            <pc:docMk/>
            <pc:sldMk cId="935310529" sldId="533"/>
            <ac:spMk id="13" creationId="{20C49A3A-7AEF-4ED1-B332-5B14C03B79BD}"/>
          </ac:spMkLst>
        </pc:spChg>
        <pc:spChg chg="del">
          <ac:chgData name="Sonja Aits" userId="188457d9-1368-4655-97b6-687146b4eef0" providerId="ADAL" clId="{0E097CFF-FF53-4D93-9D4B-CC720C148CCB}" dt="2021-10-22T13:01:08.100" v="1501" actId="478"/>
          <ac:spMkLst>
            <pc:docMk/>
            <pc:sldMk cId="935310529" sldId="533"/>
            <ac:spMk id="14" creationId="{2CC70621-2549-4E68-A141-01C6AE456622}"/>
          </ac:spMkLst>
        </pc:spChg>
        <pc:spChg chg="mod">
          <ac:chgData name="Sonja Aits" userId="188457d9-1368-4655-97b6-687146b4eef0" providerId="ADAL" clId="{0E097CFF-FF53-4D93-9D4B-CC720C148CCB}" dt="2021-10-22T13:21:35.555" v="2026" actId="1076"/>
          <ac:spMkLst>
            <pc:docMk/>
            <pc:sldMk cId="935310529" sldId="533"/>
            <ac:spMk id="27" creationId="{52835D43-A28E-4280-9B56-F118A274C564}"/>
          </ac:spMkLst>
        </pc:spChg>
        <pc:picChg chg="mod">
          <ac:chgData name="Sonja Aits" userId="188457d9-1368-4655-97b6-687146b4eef0" providerId="ADAL" clId="{0E097CFF-FF53-4D93-9D4B-CC720C148CCB}" dt="2021-10-22T13:21:35.555" v="2026" actId="1076"/>
          <ac:picMkLst>
            <pc:docMk/>
            <pc:sldMk cId="935310529" sldId="533"/>
            <ac:picMk id="6" creationId="{4CD82A23-0CB2-4A04-9C7C-0A9A94AE071E}"/>
          </ac:picMkLst>
        </pc:picChg>
        <pc:picChg chg="del">
          <ac:chgData name="Sonja Aits" userId="188457d9-1368-4655-97b6-687146b4eef0" providerId="ADAL" clId="{0E097CFF-FF53-4D93-9D4B-CC720C148CCB}" dt="2021-10-22T10:59:17.235" v="553" actId="478"/>
          <ac:picMkLst>
            <pc:docMk/>
            <pc:sldMk cId="935310529" sldId="533"/>
            <ac:picMk id="7" creationId="{0CE8F6CF-0EF9-4D81-B368-9BC78BBB9479}"/>
          </ac:picMkLst>
        </pc:picChg>
        <pc:picChg chg="mod">
          <ac:chgData name="Sonja Aits" userId="188457d9-1368-4655-97b6-687146b4eef0" providerId="ADAL" clId="{0E097CFF-FF53-4D93-9D4B-CC720C148CCB}" dt="2021-10-22T13:21:35.555" v="2026" actId="1076"/>
          <ac:picMkLst>
            <pc:docMk/>
            <pc:sldMk cId="935310529" sldId="533"/>
            <ac:picMk id="9" creationId="{74D37D5E-7AA3-442C-9B56-C1A07AE8D04D}"/>
          </ac:picMkLst>
        </pc:picChg>
        <pc:picChg chg="mod">
          <ac:chgData name="Sonja Aits" userId="188457d9-1368-4655-97b6-687146b4eef0" providerId="ADAL" clId="{0E097CFF-FF53-4D93-9D4B-CC720C148CCB}" dt="2021-10-22T13:21:35.555" v="2026" actId="1076"/>
          <ac:picMkLst>
            <pc:docMk/>
            <pc:sldMk cId="935310529" sldId="533"/>
            <ac:picMk id="11" creationId="{C88B8D5F-B757-4081-93A3-BFE5F6D700E1}"/>
          </ac:picMkLst>
        </pc:picChg>
        <pc:picChg chg="mod">
          <ac:chgData name="Sonja Aits" userId="188457d9-1368-4655-97b6-687146b4eef0" providerId="ADAL" clId="{0E097CFF-FF53-4D93-9D4B-CC720C148CCB}" dt="2021-10-22T13:21:35.555" v="2026" actId="1076"/>
          <ac:picMkLst>
            <pc:docMk/>
            <pc:sldMk cId="935310529" sldId="533"/>
            <ac:picMk id="24" creationId="{725FDD3B-0786-4753-AD71-A518AC6209AA}"/>
          </ac:picMkLst>
        </pc:picChg>
      </pc:sldChg>
      <pc:sldChg chg="delSp modSp add mod ord">
        <pc:chgData name="Sonja Aits" userId="188457d9-1368-4655-97b6-687146b4eef0" providerId="ADAL" clId="{0E097CFF-FF53-4D93-9D4B-CC720C148CCB}" dt="2021-10-22T13:24:41.341" v="2194" actId="207"/>
        <pc:sldMkLst>
          <pc:docMk/>
          <pc:sldMk cId="1216568356" sldId="534"/>
        </pc:sldMkLst>
        <pc:spChg chg="mod">
          <ac:chgData name="Sonja Aits" userId="188457d9-1368-4655-97b6-687146b4eef0" providerId="ADAL" clId="{0E097CFF-FF53-4D93-9D4B-CC720C148CCB}" dt="2021-10-22T13:24:41.341" v="2194" actId="207"/>
          <ac:spMkLst>
            <pc:docMk/>
            <pc:sldMk cId="1216568356" sldId="534"/>
            <ac:spMk id="5" creationId="{BCC636E2-7D62-4DF1-A281-C7535894B73F}"/>
          </ac:spMkLst>
        </pc:spChg>
        <pc:spChg chg="del">
          <ac:chgData name="Sonja Aits" userId="188457d9-1368-4655-97b6-687146b4eef0" providerId="ADAL" clId="{0E097CFF-FF53-4D93-9D4B-CC720C148CCB}" dt="2021-10-22T13:24:18.466" v="2163" actId="478"/>
          <ac:spMkLst>
            <pc:docMk/>
            <pc:sldMk cId="1216568356" sldId="534"/>
            <ac:spMk id="8" creationId="{ADA9B423-E732-43CA-BBA3-32F85FE7EE84}"/>
          </ac:spMkLst>
        </pc:spChg>
        <pc:picChg chg="mod">
          <ac:chgData name="Sonja Aits" userId="188457d9-1368-4655-97b6-687146b4eef0" providerId="ADAL" clId="{0E097CFF-FF53-4D93-9D4B-CC720C148CCB}" dt="2021-10-22T13:24:23.674" v="2183" actId="1035"/>
          <ac:picMkLst>
            <pc:docMk/>
            <pc:sldMk cId="1216568356" sldId="534"/>
            <ac:picMk id="4" creationId="{4E796496-00C3-4579-AA98-D9B195CA4847}"/>
          </ac:picMkLst>
        </pc:picChg>
        <pc:picChg chg="mod">
          <ac:chgData name="Sonja Aits" userId="188457d9-1368-4655-97b6-687146b4eef0" providerId="ADAL" clId="{0E097CFF-FF53-4D93-9D4B-CC720C148CCB}" dt="2021-10-22T13:24:23.674" v="2183" actId="1035"/>
          <ac:picMkLst>
            <pc:docMk/>
            <pc:sldMk cId="1216568356" sldId="534"/>
            <ac:picMk id="6" creationId="{01B2E508-D051-4981-9974-B05EDBF3425F}"/>
          </ac:picMkLst>
        </pc:picChg>
        <pc:picChg chg="mod">
          <ac:chgData name="Sonja Aits" userId="188457d9-1368-4655-97b6-687146b4eef0" providerId="ADAL" clId="{0E097CFF-FF53-4D93-9D4B-CC720C148CCB}" dt="2021-10-22T13:24:23.674" v="2183" actId="1035"/>
          <ac:picMkLst>
            <pc:docMk/>
            <pc:sldMk cId="1216568356" sldId="534"/>
            <ac:picMk id="7" creationId="{4BC9A48D-4AB7-44E7-A778-B81686802E72}"/>
          </ac:picMkLst>
        </pc:picChg>
      </pc:sldChg>
      <pc:sldChg chg="add">
        <pc:chgData name="Sonja Aits" userId="188457d9-1368-4655-97b6-687146b4eef0" providerId="ADAL" clId="{0E097CFF-FF53-4D93-9D4B-CC720C148CCB}" dt="2021-10-22T10:37:28.690" v="20"/>
        <pc:sldMkLst>
          <pc:docMk/>
          <pc:sldMk cId="2492820936" sldId="546"/>
        </pc:sldMkLst>
      </pc:sldChg>
      <pc:sldChg chg="add">
        <pc:chgData name="Sonja Aits" userId="188457d9-1368-4655-97b6-687146b4eef0" providerId="ADAL" clId="{0E097CFF-FF53-4D93-9D4B-CC720C148CCB}" dt="2021-10-22T10:37:28.690" v="20"/>
        <pc:sldMkLst>
          <pc:docMk/>
          <pc:sldMk cId="908771727" sldId="548"/>
        </pc:sldMkLst>
      </pc:sldChg>
      <pc:sldChg chg="add">
        <pc:chgData name="Sonja Aits" userId="188457d9-1368-4655-97b6-687146b4eef0" providerId="ADAL" clId="{0E097CFF-FF53-4D93-9D4B-CC720C148CCB}" dt="2021-10-22T10:37:28.690" v="20"/>
        <pc:sldMkLst>
          <pc:docMk/>
          <pc:sldMk cId="3516844946" sldId="549"/>
        </pc:sldMkLst>
      </pc:sldChg>
      <pc:sldChg chg="add">
        <pc:chgData name="Sonja Aits" userId="188457d9-1368-4655-97b6-687146b4eef0" providerId="ADAL" clId="{0E097CFF-FF53-4D93-9D4B-CC720C148CCB}" dt="2021-10-22T10:37:28.690" v="20"/>
        <pc:sldMkLst>
          <pc:docMk/>
          <pc:sldMk cId="3369351979" sldId="550"/>
        </pc:sldMkLst>
      </pc:sldChg>
      <pc:sldChg chg="modSp add mod ord">
        <pc:chgData name="Sonja Aits" userId="188457d9-1368-4655-97b6-687146b4eef0" providerId="ADAL" clId="{0E097CFF-FF53-4D93-9D4B-CC720C148CCB}" dt="2021-10-22T10:57:55.539" v="403" actId="27636"/>
        <pc:sldMkLst>
          <pc:docMk/>
          <pc:sldMk cId="875400776" sldId="551"/>
        </pc:sldMkLst>
        <pc:spChg chg="mod">
          <ac:chgData name="Sonja Aits" userId="188457d9-1368-4655-97b6-687146b4eef0" providerId="ADAL" clId="{0E097CFF-FF53-4D93-9D4B-CC720C148CCB}" dt="2021-10-22T10:57:55.539" v="403" actId="27636"/>
          <ac:spMkLst>
            <pc:docMk/>
            <pc:sldMk cId="875400776" sldId="551"/>
            <ac:spMk id="5" creationId="{A9E53BB9-DDFA-49FF-8629-B61701F05C7F}"/>
          </ac:spMkLst>
        </pc:spChg>
      </pc:sldChg>
      <pc:sldChg chg="modSp add mod">
        <pc:chgData name="Sonja Aits" userId="188457d9-1368-4655-97b6-687146b4eef0" providerId="ADAL" clId="{0E097CFF-FF53-4D93-9D4B-CC720C148CCB}" dt="2021-10-22T10:58:43.323" v="548" actId="20577"/>
        <pc:sldMkLst>
          <pc:docMk/>
          <pc:sldMk cId="3010967610" sldId="552"/>
        </pc:sldMkLst>
        <pc:spChg chg="mod">
          <ac:chgData name="Sonja Aits" userId="188457d9-1368-4655-97b6-687146b4eef0" providerId="ADAL" clId="{0E097CFF-FF53-4D93-9D4B-CC720C148CCB}" dt="2021-10-22T10:58:43.323" v="548" actId="20577"/>
          <ac:spMkLst>
            <pc:docMk/>
            <pc:sldMk cId="3010967610" sldId="552"/>
            <ac:spMk id="2" creationId="{F0BCE17C-863B-455B-9E78-6B6737C9CCFF}"/>
          </ac:spMkLst>
        </pc:spChg>
      </pc:sldChg>
      <pc:sldChg chg="modSp add del mod ord">
        <pc:chgData name="Sonja Aits" userId="188457d9-1368-4655-97b6-687146b4eef0" providerId="ADAL" clId="{0E097CFF-FF53-4D93-9D4B-CC720C148CCB}" dt="2021-10-22T13:00:19.070" v="1500" actId="2696"/>
        <pc:sldMkLst>
          <pc:docMk/>
          <pc:sldMk cId="895730541" sldId="685"/>
        </pc:sldMkLst>
        <pc:spChg chg="mod">
          <ac:chgData name="Sonja Aits" userId="188457d9-1368-4655-97b6-687146b4eef0" providerId="ADAL" clId="{0E097CFF-FF53-4D93-9D4B-CC720C148CCB}" dt="2021-10-22T10:45:40.882" v="60" actId="20577"/>
          <ac:spMkLst>
            <pc:docMk/>
            <pc:sldMk cId="895730541" sldId="685"/>
            <ac:spMk id="2" creationId="{6EB07A0A-206B-4532-9EDC-EBA162776C60}"/>
          </ac:spMkLst>
        </pc:spChg>
      </pc:sldChg>
      <pc:sldChg chg="modSp add del mod ord">
        <pc:chgData name="Sonja Aits" userId="188457d9-1368-4655-97b6-687146b4eef0" providerId="ADAL" clId="{0E097CFF-FF53-4D93-9D4B-CC720C148CCB}" dt="2021-10-22T13:40:42.463" v="2810" actId="20577"/>
        <pc:sldMkLst>
          <pc:docMk/>
          <pc:sldMk cId="1689411609" sldId="685"/>
        </pc:sldMkLst>
        <pc:spChg chg="mod">
          <ac:chgData name="Sonja Aits" userId="188457d9-1368-4655-97b6-687146b4eef0" providerId="ADAL" clId="{0E097CFF-FF53-4D93-9D4B-CC720C148CCB}" dt="2021-10-22T13:40:42.463" v="2810" actId="20577"/>
          <ac:spMkLst>
            <pc:docMk/>
            <pc:sldMk cId="1689411609" sldId="685"/>
            <ac:spMk id="2" creationId="{6EB07A0A-206B-4532-9EDC-EBA162776C60}"/>
          </ac:spMkLst>
        </pc:spChg>
      </pc:sldChg>
      <pc:sldChg chg="add ord setBg">
        <pc:chgData name="Sonja Aits" userId="188457d9-1368-4655-97b6-687146b4eef0" providerId="ADAL" clId="{0E097CFF-FF53-4D93-9D4B-CC720C148CCB}" dt="2021-10-22T13:43:26.686" v="2898"/>
        <pc:sldMkLst>
          <pc:docMk/>
          <pc:sldMk cId="1091488644" sldId="686"/>
        </pc:sldMkLst>
      </pc:sldChg>
      <pc:sldChg chg="add ord">
        <pc:chgData name="Sonja Aits" userId="188457d9-1368-4655-97b6-687146b4eef0" providerId="ADAL" clId="{0E097CFF-FF53-4D93-9D4B-CC720C148CCB}" dt="2021-10-22T13:28:59.595" v="2477"/>
        <pc:sldMkLst>
          <pc:docMk/>
          <pc:sldMk cId="386208849" sldId="687"/>
        </pc:sldMkLst>
      </pc:sldChg>
      <pc:sldChg chg="addSp modSp add mod">
        <pc:chgData name="Sonja Aits" userId="188457d9-1368-4655-97b6-687146b4eef0" providerId="ADAL" clId="{0E097CFF-FF53-4D93-9D4B-CC720C148CCB}" dt="2021-10-22T13:45:20.327" v="2964" actId="1076"/>
        <pc:sldMkLst>
          <pc:docMk/>
          <pc:sldMk cId="389771412" sldId="696"/>
        </pc:sldMkLst>
        <pc:spChg chg="add mod">
          <ac:chgData name="Sonja Aits" userId="188457d9-1368-4655-97b6-687146b4eef0" providerId="ADAL" clId="{0E097CFF-FF53-4D93-9D4B-CC720C148CCB}" dt="2021-10-22T13:38:33.290" v="2602" actId="1076"/>
          <ac:spMkLst>
            <pc:docMk/>
            <pc:sldMk cId="389771412" sldId="696"/>
            <ac:spMk id="2" creationId="{E5ED7186-39A1-4696-A39D-E5DF72FE7447}"/>
          </ac:spMkLst>
        </pc:spChg>
        <pc:picChg chg="mod">
          <ac:chgData name="Sonja Aits" userId="188457d9-1368-4655-97b6-687146b4eef0" providerId="ADAL" clId="{0E097CFF-FF53-4D93-9D4B-CC720C148CCB}" dt="2021-10-22T13:45:20.327" v="2964" actId="1076"/>
          <ac:picMkLst>
            <pc:docMk/>
            <pc:sldMk cId="389771412" sldId="696"/>
            <ac:picMk id="5" creationId="{7FCBD587-F7CC-4943-AEEC-1969B404CBF6}"/>
          </ac:picMkLst>
        </pc:picChg>
      </pc:sldChg>
      <pc:sldChg chg="add del ord">
        <pc:chgData name="Sonja Aits" userId="188457d9-1368-4655-97b6-687146b4eef0" providerId="ADAL" clId="{0E097CFF-FF53-4D93-9D4B-CC720C148CCB}" dt="2021-10-22T13:30:06.773" v="2489" actId="47"/>
        <pc:sldMkLst>
          <pc:docMk/>
          <pc:sldMk cId="2898128582" sldId="700"/>
        </pc:sldMkLst>
      </pc:sldChg>
      <pc:sldChg chg="addSp modSp add mod ord">
        <pc:chgData name="Sonja Aits" userId="188457d9-1368-4655-97b6-687146b4eef0" providerId="ADAL" clId="{0E097CFF-FF53-4D93-9D4B-CC720C148CCB}" dt="2021-10-22T10:53:05.284" v="129" actId="114"/>
        <pc:sldMkLst>
          <pc:docMk/>
          <pc:sldMk cId="1676572389" sldId="701"/>
        </pc:sldMkLst>
        <pc:spChg chg="add mod">
          <ac:chgData name="Sonja Aits" userId="188457d9-1368-4655-97b6-687146b4eef0" providerId="ADAL" clId="{0E097CFF-FF53-4D93-9D4B-CC720C148CCB}" dt="2021-10-22T10:52:53.473" v="124" actId="1076"/>
          <ac:spMkLst>
            <pc:docMk/>
            <pc:sldMk cId="1676572389" sldId="701"/>
            <ac:spMk id="8" creationId="{F50B13E4-F056-467F-9E42-012713ECF5BF}"/>
          </ac:spMkLst>
        </pc:spChg>
        <pc:spChg chg="mod">
          <ac:chgData name="Sonja Aits" userId="188457d9-1368-4655-97b6-687146b4eef0" providerId="ADAL" clId="{0E097CFF-FF53-4D93-9D4B-CC720C148CCB}" dt="2021-10-22T10:53:05.284" v="129" actId="114"/>
          <ac:spMkLst>
            <pc:docMk/>
            <pc:sldMk cId="1676572389" sldId="701"/>
            <ac:spMk id="11" creationId="{F2327A77-59A6-4EF8-B243-4C19E3A6E5B8}"/>
          </ac:spMkLst>
        </pc:spChg>
        <pc:picChg chg="mod">
          <ac:chgData name="Sonja Aits" userId="188457d9-1368-4655-97b6-687146b4eef0" providerId="ADAL" clId="{0E097CFF-FF53-4D93-9D4B-CC720C148CCB}" dt="2021-10-22T10:52:57.166" v="125" actId="1076"/>
          <ac:picMkLst>
            <pc:docMk/>
            <pc:sldMk cId="1676572389" sldId="701"/>
            <ac:picMk id="7" creationId="{2664EA00-81CF-49AE-A133-8A578E84B81F}"/>
          </ac:picMkLst>
        </pc:picChg>
      </pc:sldChg>
      <pc:sldChg chg="modSp add mod ord">
        <pc:chgData name="Sonja Aits" userId="188457d9-1368-4655-97b6-687146b4eef0" providerId="ADAL" clId="{0E097CFF-FF53-4D93-9D4B-CC720C148CCB}" dt="2021-10-22T13:43:13.808" v="2896"/>
        <pc:sldMkLst>
          <pc:docMk/>
          <pc:sldMk cId="305268239" sldId="706"/>
        </pc:sldMkLst>
        <pc:spChg chg="mod">
          <ac:chgData name="Sonja Aits" userId="188457d9-1368-4655-97b6-687146b4eef0" providerId="ADAL" clId="{0E097CFF-FF53-4D93-9D4B-CC720C148CCB}" dt="2021-10-22T13:42:55.524" v="2894" actId="207"/>
          <ac:spMkLst>
            <pc:docMk/>
            <pc:sldMk cId="305268239" sldId="706"/>
            <ac:spMk id="2" creationId="{94ED6D8D-1A3A-46D4-A185-2B932A5D3738}"/>
          </ac:spMkLst>
        </pc:spChg>
      </pc:sldChg>
      <pc:sldChg chg="add">
        <pc:chgData name="Sonja Aits" userId="188457d9-1368-4655-97b6-687146b4eef0" providerId="ADAL" clId="{0E097CFF-FF53-4D93-9D4B-CC720C148CCB}" dt="2021-10-22T10:37:28.690" v="20"/>
        <pc:sldMkLst>
          <pc:docMk/>
          <pc:sldMk cId="4272124311" sldId="871"/>
        </pc:sldMkLst>
      </pc:sldChg>
      <pc:sldChg chg="add">
        <pc:chgData name="Sonja Aits" userId="188457d9-1368-4655-97b6-687146b4eef0" providerId="ADAL" clId="{0E097CFF-FF53-4D93-9D4B-CC720C148CCB}" dt="2021-10-22T10:37:28.690" v="20"/>
        <pc:sldMkLst>
          <pc:docMk/>
          <pc:sldMk cId="3927048094" sldId="872"/>
        </pc:sldMkLst>
      </pc:sldChg>
      <pc:sldChg chg="add">
        <pc:chgData name="Sonja Aits" userId="188457d9-1368-4655-97b6-687146b4eef0" providerId="ADAL" clId="{0E097CFF-FF53-4D93-9D4B-CC720C148CCB}" dt="2021-10-22T10:37:28.690" v="20"/>
        <pc:sldMkLst>
          <pc:docMk/>
          <pc:sldMk cId="1534106166" sldId="873"/>
        </pc:sldMkLst>
      </pc:sldChg>
      <pc:sldChg chg="delSp add mod">
        <pc:chgData name="Sonja Aits" userId="188457d9-1368-4655-97b6-687146b4eef0" providerId="ADAL" clId="{0E097CFF-FF53-4D93-9D4B-CC720C148CCB}" dt="2021-10-22T13:29:30.488" v="2480" actId="478"/>
        <pc:sldMkLst>
          <pc:docMk/>
          <pc:sldMk cId="3412566683" sldId="874"/>
        </pc:sldMkLst>
        <pc:spChg chg="del">
          <ac:chgData name="Sonja Aits" userId="188457d9-1368-4655-97b6-687146b4eef0" providerId="ADAL" clId="{0E097CFF-FF53-4D93-9D4B-CC720C148CCB}" dt="2021-10-22T13:29:30.488" v="2480" actId="478"/>
          <ac:spMkLst>
            <pc:docMk/>
            <pc:sldMk cId="3412566683" sldId="874"/>
            <ac:spMk id="3" creationId="{F324395A-98B1-44D2-9BC1-BF5114A1E544}"/>
          </ac:spMkLst>
        </pc:spChg>
      </pc:sldChg>
      <pc:sldChg chg="modSp add mod">
        <pc:chgData name="Sonja Aits" userId="188457d9-1368-4655-97b6-687146b4eef0" providerId="ADAL" clId="{0E097CFF-FF53-4D93-9D4B-CC720C148CCB}" dt="2021-10-22T13:30:01.718" v="2488" actId="20577"/>
        <pc:sldMkLst>
          <pc:docMk/>
          <pc:sldMk cId="3956178021" sldId="875"/>
        </pc:sldMkLst>
        <pc:spChg chg="mod">
          <ac:chgData name="Sonja Aits" userId="188457d9-1368-4655-97b6-687146b4eef0" providerId="ADAL" clId="{0E097CFF-FF53-4D93-9D4B-CC720C148CCB}" dt="2021-10-22T13:30:01.718" v="2488" actId="20577"/>
          <ac:spMkLst>
            <pc:docMk/>
            <pc:sldMk cId="3956178021" sldId="875"/>
            <ac:spMk id="2" creationId="{1A260745-9A28-47E0-959E-DB941AA1138C}"/>
          </ac:spMkLst>
        </pc:spChg>
      </pc:sldChg>
      <pc:sldChg chg="modSp add del mod ord">
        <pc:chgData name="Sonja Aits" userId="188457d9-1368-4655-97b6-687146b4eef0" providerId="ADAL" clId="{0E097CFF-FF53-4D93-9D4B-CC720C148CCB}" dt="2021-10-22T13:38:35.290" v="2603" actId="47"/>
        <pc:sldMkLst>
          <pc:docMk/>
          <pc:sldMk cId="214569956" sldId="876"/>
        </pc:sldMkLst>
        <pc:spChg chg="mod">
          <ac:chgData name="Sonja Aits" userId="188457d9-1368-4655-97b6-687146b4eef0" providerId="ADAL" clId="{0E097CFF-FF53-4D93-9D4B-CC720C148CCB}" dt="2021-10-22T13:38:02.435" v="2589" actId="21"/>
          <ac:spMkLst>
            <pc:docMk/>
            <pc:sldMk cId="214569956" sldId="876"/>
            <ac:spMk id="4" creationId="{10FFB155-6EB9-40B4-93EE-9B6E44DAD8C9}"/>
          </ac:spMkLst>
        </pc:spChg>
      </pc:sldChg>
      <pc:sldChg chg="add ord">
        <pc:chgData name="Sonja Aits" userId="188457d9-1368-4655-97b6-687146b4eef0" providerId="ADAL" clId="{0E097CFF-FF53-4D93-9D4B-CC720C148CCB}" dt="2021-10-22T13:29:07.980" v="2479"/>
        <pc:sldMkLst>
          <pc:docMk/>
          <pc:sldMk cId="374415277" sldId="877"/>
        </pc:sldMkLst>
      </pc:sldChg>
      <pc:sldChg chg="add">
        <pc:chgData name="Sonja Aits" userId="188457d9-1368-4655-97b6-687146b4eef0" providerId="ADAL" clId="{0E097CFF-FF53-4D93-9D4B-CC720C148CCB}" dt="2021-10-22T13:41:12.024" v="2812"/>
        <pc:sldMkLst>
          <pc:docMk/>
          <pc:sldMk cId="788927609" sldId="878"/>
        </pc:sldMkLst>
      </pc:sldChg>
      <pc:sldChg chg="addSp delSp modSp new del mod ord modClrScheme chgLayout">
        <pc:chgData name="Sonja Aits" userId="188457d9-1368-4655-97b6-687146b4eef0" providerId="ADAL" clId="{0E097CFF-FF53-4D93-9D4B-CC720C148CCB}" dt="2021-10-22T13:41:09.452" v="2811" actId="2696"/>
        <pc:sldMkLst>
          <pc:docMk/>
          <pc:sldMk cId="2142084541" sldId="878"/>
        </pc:sldMkLst>
        <pc:spChg chg="del mod ord">
          <ac:chgData name="Sonja Aits" userId="188457d9-1368-4655-97b6-687146b4eef0" providerId="ADAL" clId="{0E097CFF-FF53-4D93-9D4B-CC720C148CCB}" dt="2021-10-22T10:45:53.207" v="62" actId="700"/>
          <ac:spMkLst>
            <pc:docMk/>
            <pc:sldMk cId="2142084541" sldId="878"/>
            <ac:spMk id="2" creationId="{F9503249-E57A-4082-9403-41C2FFDDBB02}"/>
          </ac:spMkLst>
        </pc:spChg>
        <pc:spChg chg="del mod ord">
          <ac:chgData name="Sonja Aits" userId="188457d9-1368-4655-97b6-687146b4eef0" providerId="ADAL" clId="{0E097CFF-FF53-4D93-9D4B-CC720C148CCB}" dt="2021-10-22T10:45:53.207" v="62" actId="700"/>
          <ac:spMkLst>
            <pc:docMk/>
            <pc:sldMk cId="2142084541" sldId="878"/>
            <ac:spMk id="3" creationId="{6574830D-9439-4667-965C-73ACE75B51E8}"/>
          </ac:spMkLst>
        </pc:spChg>
        <pc:spChg chg="mod ord">
          <ac:chgData name="Sonja Aits" userId="188457d9-1368-4655-97b6-687146b4eef0" providerId="ADAL" clId="{0E097CFF-FF53-4D93-9D4B-CC720C148CCB}" dt="2021-10-22T10:45:53.207" v="62" actId="700"/>
          <ac:spMkLst>
            <pc:docMk/>
            <pc:sldMk cId="2142084541" sldId="878"/>
            <ac:spMk id="4" creationId="{81F1725F-1B62-4515-9461-E0F9728B17F9}"/>
          </ac:spMkLst>
        </pc:spChg>
        <pc:spChg chg="add mod ord">
          <ac:chgData name="Sonja Aits" userId="188457d9-1368-4655-97b6-687146b4eef0" providerId="ADAL" clId="{0E097CFF-FF53-4D93-9D4B-CC720C148CCB}" dt="2021-10-22T10:46:14.766" v="96" actId="20577"/>
          <ac:spMkLst>
            <pc:docMk/>
            <pc:sldMk cId="2142084541" sldId="878"/>
            <ac:spMk id="5" creationId="{9FD14270-0EFC-4BBC-9790-B3CF36D5080F}"/>
          </ac:spMkLst>
        </pc:spChg>
        <pc:spChg chg="add mod ord">
          <ac:chgData name="Sonja Aits" userId="188457d9-1368-4655-97b6-687146b4eef0" providerId="ADAL" clId="{0E097CFF-FF53-4D93-9D4B-CC720C148CCB}" dt="2021-10-22T10:45:53.207" v="62" actId="700"/>
          <ac:spMkLst>
            <pc:docMk/>
            <pc:sldMk cId="2142084541" sldId="878"/>
            <ac:spMk id="6" creationId="{AA086220-098E-470B-BCEB-08A861225364}"/>
          </ac:spMkLst>
        </pc:spChg>
      </pc:sldChg>
      <pc:sldChg chg="new del">
        <pc:chgData name="Sonja Aits" userId="188457d9-1368-4655-97b6-687146b4eef0" providerId="ADAL" clId="{0E097CFF-FF53-4D93-9D4B-CC720C148CCB}" dt="2021-10-22T11:00:28.007" v="636" actId="47"/>
        <pc:sldMkLst>
          <pc:docMk/>
          <pc:sldMk cId="326825025" sldId="879"/>
        </pc:sldMkLst>
      </pc:sldChg>
      <pc:sldChg chg="modSp add mod">
        <pc:chgData name="Sonja Aits" userId="188457d9-1368-4655-97b6-687146b4eef0" providerId="ADAL" clId="{0E097CFF-FF53-4D93-9D4B-CC720C148CCB}" dt="2021-10-22T11:00:17.781" v="635" actId="207"/>
        <pc:sldMkLst>
          <pc:docMk/>
          <pc:sldMk cId="1659512367" sldId="880"/>
        </pc:sldMkLst>
        <pc:spChg chg="mod">
          <ac:chgData name="Sonja Aits" userId="188457d9-1368-4655-97b6-687146b4eef0" providerId="ADAL" clId="{0E097CFF-FF53-4D93-9D4B-CC720C148CCB}" dt="2021-10-22T11:00:17.781" v="635" actId="207"/>
          <ac:spMkLst>
            <pc:docMk/>
            <pc:sldMk cId="1659512367" sldId="880"/>
            <ac:spMk id="5" creationId="{9FD14270-0EFC-4BBC-9790-B3CF36D5080F}"/>
          </ac:spMkLst>
        </pc:spChg>
      </pc:sldChg>
      <pc:sldChg chg="modSp new mod">
        <pc:chgData name="Sonja Aits" userId="188457d9-1368-4655-97b6-687146b4eef0" providerId="ADAL" clId="{0E097CFF-FF53-4D93-9D4B-CC720C148CCB}" dt="2021-10-22T13:33:26.089" v="2493" actId="122"/>
        <pc:sldMkLst>
          <pc:docMk/>
          <pc:sldMk cId="42224178" sldId="881"/>
        </pc:sldMkLst>
        <pc:spChg chg="mod">
          <ac:chgData name="Sonja Aits" userId="188457d9-1368-4655-97b6-687146b4eef0" providerId="ADAL" clId="{0E097CFF-FF53-4D93-9D4B-CC720C148CCB}" dt="2021-10-22T13:33:26.089" v="2493" actId="122"/>
          <ac:spMkLst>
            <pc:docMk/>
            <pc:sldMk cId="42224178" sldId="881"/>
            <ac:spMk id="2" creationId="{34D26B79-2DF3-4B89-98D1-D2D9BA688B9D}"/>
          </ac:spMkLst>
        </pc:spChg>
        <pc:spChg chg="mod">
          <ac:chgData name="Sonja Aits" userId="188457d9-1368-4655-97b6-687146b4eef0" providerId="ADAL" clId="{0E097CFF-FF53-4D93-9D4B-CC720C148CCB}" dt="2021-10-22T12:57:36.371" v="1474"/>
          <ac:spMkLst>
            <pc:docMk/>
            <pc:sldMk cId="42224178" sldId="881"/>
            <ac:spMk id="3" creationId="{0DFA2AC2-D765-460C-ABD1-5971AC4E0928}"/>
          </ac:spMkLst>
        </pc:spChg>
      </pc:sldChg>
      <pc:sldChg chg="addSp delSp modSp new mod">
        <pc:chgData name="Sonja Aits" userId="188457d9-1368-4655-97b6-687146b4eef0" providerId="ADAL" clId="{0E097CFF-FF53-4D93-9D4B-CC720C148CCB}" dt="2021-10-22T13:37:43.263" v="2588" actId="1076"/>
        <pc:sldMkLst>
          <pc:docMk/>
          <pc:sldMk cId="424053346" sldId="882"/>
        </pc:sldMkLst>
        <pc:spChg chg="mod">
          <ac:chgData name="Sonja Aits" userId="188457d9-1368-4655-97b6-687146b4eef0" providerId="ADAL" clId="{0E097CFF-FF53-4D93-9D4B-CC720C148CCB}" dt="2021-10-22T13:33:34.439" v="2495" actId="122"/>
          <ac:spMkLst>
            <pc:docMk/>
            <pc:sldMk cId="424053346" sldId="882"/>
            <ac:spMk id="2" creationId="{F021E276-AF02-42A1-AC77-74C5BF1D3139}"/>
          </ac:spMkLst>
        </pc:spChg>
        <pc:spChg chg="del mod">
          <ac:chgData name="Sonja Aits" userId="188457d9-1368-4655-97b6-687146b4eef0" providerId="ADAL" clId="{0E097CFF-FF53-4D93-9D4B-CC720C148CCB}" dt="2021-10-22T12:50:38.173" v="1328" actId="478"/>
          <ac:spMkLst>
            <pc:docMk/>
            <pc:sldMk cId="424053346" sldId="882"/>
            <ac:spMk id="3" creationId="{6FCFAA10-2E28-4495-8703-2071B5AE57D4}"/>
          </ac:spMkLst>
        </pc:spChg>
        <pc:spChg chg="add mod">
          <ac:chgData name="Sonja Aits" userId="188457d9-1368-4655-97b6-687146b4eef0" providerId="ADAL" clId="{0E097CFF-FF53-4D93-9D4B-CC720C148CCB}" dt="2021-10-22T13:36:44.986" v="2584" actId="207"/>
          <ac:spMkLst>
            <pc:docMk/>
            <pc:sldMk cId="424053346" sldId="882"/>
            <ac:spMk id="5" creationId="{53B1B01D-A61D-418F-90D3-625489C0132A}"/>
          </ac:spMkLst>
        </pc:spChg>
        <pc:spChg chg="add mod">
          <ac:chgData name="Sonja Aits" userId="188457d9-1368-4655-97b6-687146b4eef0" providerId="ADAL" clId="{0E097CFF-FF53-4D93-9D4B-CC720C148CCB}" dt="2021-10-22T13:35:48.895" v="2520" actId="20577"/>
          <ac:spMkLst>
            <pc:docMk/>
            <pc:sldMk cId="424053346" sldId="882"/>
            <ac:spMk id="6" creationId="{54CB51FE-D763-40D4-9C80-AE2ABE9A4AAA}"/>
          </ac:spMkLst>
        </pc:spChg>
        <pc:spChg chg="add mod">
          <ac:chgData name="Sonja Aits" userId="188457d9-1368-4655-97b6-687146b4eef0" providerId="ADAL" clId="{0E097CFF-FF53-4D93-9D4B-CC720C148CCB}" dt="2021-10-22T13:36:15.870" v="2583" actId="5793"/>
          <ac:spMkLst>
            <pc:docMk/>
            <pc:sldMk cId="424053346" sldId="882"/>
            <ac:spMk id="7" creationId="{0B6C3F98-7AEA-4CF1-B10A-459A482EDE8C}"/>
          </ac:spMkLst>
        </pc:spChg>
        <pc:picChg chg="add mod">
          <ac:chgData name="Sonja Aits" userId="188457d9-1368-4655-97b6-687146b4eef0" providerId="ADAL" clId="{0E097CFF-FF53-4D93-9D4B-CC720C148CCB}" dt="2021-10-22T13:37:43.263" v="2588" actId="1076"/>
          <ac:picMkLst>
            <pc:docMk/>
            <pc:sldMk cId="424053346" sldId="882"/>
            <ac:picMk id="9" creationId="{105C032B-DF30-4BD8-BAC3-7EC868C124FE}"/>
          </ac:picMkLst>
        </pc:picChg>
      </pc:sldChg>
      <pc:sldChg chg="addSp delSp modSp new mod ord">
        <pc:chgData name="Sonja Aits" userId="188457d9-1368-4655-97b6-687146b4eef0" providerId="ADAL" clId="{0E097CFF-FF53-4D93-9D4B-CC720C148CCB}" dt="2021-10-22T13:08:57.431" v="1904"/>
        <pc:sldMkLst>
          <pc:docMk/>
          <pc:sldMk cId="199635876" sldId="883"/>
        </pc:sldMkLst>
        <pc:spChg chg="mod">
          <ac:chgData name="Sonja Aits" userId="188457d9-1368-4655-97b6-687146b4eef0" providerId="ADAL" clId="{0E097CFF-FF53-4D93-9D4B-CC720C148CCB}" dt="2021-10-22T13:07:43.497" v="1902" actId="20577"/>
          <ac:spMkLst>
            <pc:docMk/>
            <pc:sldMk cId="199635876" sldId="883"/>
            <ac:spMk id="2" creationId="{3ABF7D97-D1E4-4F50-B976-8561A0236C9E}"/>
          </ac:spMkLst>
        </pc:spChg>
        <pc:spChg chg="add del mod">
          <ac:chgData name="Sonja Aits" userId="188457d9-1368-4655-97b6-687146b4eef0" providerId="ADAL" clId="{0E097CFF-FF53-4D93-9D4B-CC720C148CCB}" dt="2021-10-22T13:02:34.659" v="1678" actId="478"/>
          <ac:spMkLst>
            <pc:docMk/>
            <pc:sldMk cId="199635876" sldId="883"/>
            <ac:spMk id="5" creationId="{E1EC0E0F-BAC6-494E-A44D-547B0AB485FF}"/>
          </ac:spMkLst>
        </pc:spChg>
        <pc:spChg chg="add mod">
          <ac:chgData name="Sonja Aits" userId="188457d9-1368-4655-97b6-687146b4eef0" providerId="ADAL" clId="{0E097CFF-FF53-4D93-9D4B-CC720C148CCB}" dt="2021-10-22T13:05:33.308" v="1862" actId="1035"/>
          <ac:spMkLst>
            <pc:docMk/>
            <pc:sldMk cId="199635876" sldId="883"/>
            <ac:spMk id="6" creationId="{04B33369-5EEA-4CA7-9614-18509A9B3CC8}"/>
          </ac:spMkLst>
        </pc:spChg>
        <pc:spChg chg="add mod">
          <ac:chgData name="Sonja Aits" userId="188457d9-1368-4655-97b6-687146b4eef0" providerId="ADAL" clId="{0E097CFF-FF53-4D93-9D4B-CC720C148CCB}" dt="2021-10-22T13:05:33.308" v="1862" actId="1035"/>
          <ac:spMkLst>
            <pc:docMk/>
            <pc:sldMk cId="199635876" sldId="883"/>
            <ac:spMk id="7" creationId="{C97B1724-DF17-4187-849A-C5650A11C28E}"/>
          </ac:spMkLst>
        </pc:spChg>
        <pc:spChg chg="add mod">
          <ac:chgData name="Sonja Aits" userId="188457d9-1368-4655-97b6-687146b4eef0" providerId="ADAL" clId="{0E097CFF-FF53-4D93-9D4B-CC720C148CCB}" dt="2021-10-22T13:05:33.308" v="1862" actId="1035"/>
          <ac:spMkLst>
            <pc:docMk/>
            <pc:sldMk cId="199635876" sldId="883"/>
            <ac:spMk id="8" creationId="{713A2A0C-C676-4869-8A68-6AE26F77C047}"/>
          </ac:spMkLst>
        </pc:spChg>
        <pc:spChg chg="add mod">
          <ac:chgData name="Sonja Aits" userId="188457d9-1368-4655-97b6-687146b4eef0" providerId="ADAL" clId="{0E097CFF-FF53-4D93-9D4B-CC720C148CCB}" dt="2021-10-22T13:05:33.308" v="1862" actId="1035"/>
          <ac:spMkLst>
            <pc:docMk/>
            <pc:sldMk cId="199635876" sldId="883"/>
            <ac:spMk id="9" creationId="{007E3E66-E386-4D22-8120-40F01D4783B7}"/>
          </ac:spMkLst>
        </pc:spChg>
        <pc:spChg chg="add del mod">
          <ac:chgData name="Sonja Aits" userId="188457d9-1368-4655-97b6-687146b4eef0" providerId="ADAL" clId="{0E097CFF-FF53-4D93-9D4B-CC720C148CCB}" dt="2021-10-22T13:03:58.473" v="1716" actId="478"/>
          <ac:spMkLst>
            <pc:docMk/>
            <pc:sldMk cId="199635876" sldId="883"/>
            <ac:spMk id="10" creationId="{B0DF6B43-EB4B-40BB-853B-6CDEBED9012E}"/>
          </ac:spMkLst>
        </pc:spChg>
        <pc:spChg chg="add mod">
          <ac:chgData name="Sonja Aits" userId="188457d9-1368-4655-97b6-687146b4eef0" providerId="ADAL" clId="{0E097CFF-FF53-4D93-9D4B-CC720C148CCB}" dt="2021-10-22T13:05:33.308" v="1862" actId="1035"/>
          <ac:spMkLst>
            <pc:docMk/>
            <pc:sldMk cId="199635876" sldId="883"/>
            <ac:spMk id="11" creationId="{EB153B98-BD74-4E6D-8DAD-62A16299F324}"/>
          </ac:spMkLst>
        </pc:spChg>
      </pc:sldChg>
      <pc:sldChg chg="addSp modSp new mod modAnim">
        <pc:chgData name="Sonja Aits" userId="188457d9-1368-4655-97b6-687146b4eef0" providerId="ADAL" clId="{0E097CFF-FF53-4D93-9D4B-CC720C148CCB}" dt="2021-10-22T13:23:34.084" v="2108" actId="20577"/>
        <pc:sldMkLst>
          <pc:docMk/>
          <pc:sldMk cId="2811495789" sldId="884"/>
        </pc:sldMkLst>
        <pc:spChg chg="mod">
          <ac:chgData name="Sonja Aits" userId="188457d9-1368-4655-97b6-687146b4eef0" providerId="ADAL" clId="{0E097CFF-FF53-4D93-9D4B-CC720C148CCB}" dt="2021-10-22T13:23:34.084" v="2108" actId="20577"/>
          <ac:spMkLst>
            <pc:docMk/>
            <pc:sldMk cId="2811495789" sldId="884"/>
            <ac:spMk id="2" creationId="{F5BD6408-9229-47AF-987A-0305C0728685}"/>
          </ac:spMkLst>
        </pc:spChg>
        <pc:spChg chg="add mod">
          <ac:chgData name="Sonja Aits" userId="188457d9-1368-4655-97b6-687146b4eef0" providerId="ADAL" clId="{0E097CFF-FF53-4D93-9D4B-CC720C148CCB}" dt="2021-10-22T13:18:37.026" v="2009" actId="1076"/>
          <ac:spMkLst>
            <pc:docMk/>
            <pc:sldMk cId="2811495789" sldId="884"/>
            <ac:spMk id="7" creationId="{456E4DDE-A8CA-4CD5-A630-0E575ED1AB8D}"/>
          </ac:spMkLst>
        </pc:spChg>
        <pc:spChg chg="add mod">
          <ac:chgData name="Sonja Aits" userId="188457d9-1368-4655-97b6-687146b4eef0" providerId="ADAL" clId="{0E097CFF-FF53-4D93-9D4B-CC720C148CCB}" dt="2021-10-22T13:19:34.999" v="2022" actId="207"/>
          <ac:spMkLst>
            <pc:docMk/>
            <pc:sldMk cId="2811495789" sldId="884"/>
            <ac:spMk id="11" creationId="{40A43CFB-256E-4E87-B7B5-2EAC6459D516}"/>
          </ac:spMkLst>
        </pc:spChg>
        <pc:picChg chg="add mod modCrop">
          <ac:chgData name="Sonja Aits" userId="188457d9-1368-4655-97b6-687146b4eef0" providerId="ADAL" clId="{0E097CFF-FF53-4D93-9D4B-CC720C148CCB}" dt="2021-10-22T13:18:33.986" v="2008" actId="1076"/>
          <ac:picMkLst>
            <pc:docMk/>
            <pc:sldMk cId="2811495789" sldId="884"/>
            <ac:picMk id="6" creationId="{473B23CE-4839-4C17-B377-CCED181103F4}"/>
          </ac:picMkLst>
        </pc:picChg>
        <pc:picChg chg="add mod modCrop">
          <ac:chgData name="Sonja Aits" userId="188457d9-1368-4655-97b6-687146b4eef0" providerId="ADAL" clId="{0E097CFF-FF53-4D93-9D4B-CC720C148CCB}" dt="2021-10-22T13:19:07.411" v="2017" actId="1076"/>
          <ac:picMkLst>
            <pc:docMk/>
            <pc:sldMk cId="2811495789" sldId="884"/>
            <ac:picMk id="9" creationId="{482113E6-1082-4D1A-804E-75A8EE6454FC}"/>
          </ac:picMkLst>
        </pc:picChg>
      </pc:sldChg>
      <pc:sldChg chg="modSp new mod ord">
        <pc:chgData name="Sonja Aits" userId="188457d9-1368-4655-97b6-687146b4eef0" providerId="ADAL" clId="{0E097CFF-FF53-4D93-9D4B-CC720C148CCB}" dt="2021-10-22T13:45:03.902" v="2963" actId="20577"/>
        <pc:sldMkLst>
          <pc:docMk/>
          <pc:sldMk cId="3429839533" sldId="885"/>
        </pc:sldMkLst>
        <pc:spChg chg="mod">
          <ac:chgData name="Sonja Aits" userId="188457d9-1368-4655-97b6-687146b4eef0" providerId="ADAL" clId="{0E097CFF-FF53-4D93-9D4B-CC720C148CCB}" dt="2021-10-22T13:38:41.241" v="2605" actId="122"/>
          <ac:spMkLst>
            <pc:docMk/>
            <pc:sldMk cId="3429839533" sldId="885"/>
            <ac:spMk id="2" creationId="{C9206071-1F7D-4EAB-A7D2-C2E6E3ACD23A}"/>
          </ac:spMkLst>
        </pc:spChg>
        <pc:spChg chg="mod">
          <ac:chgData name="Sonja Aits" userId="188457d9-1368-4655-97b6-687146b4eef0" providerId="ADAL" clId="{0E097CFF-FF53-4D93-9D4B-CC720C148CCB}" dt="2021-10-22T13:45:03.902" v="2963" actId="20577"/>
          <ac:spMkLst>
            <pc:docMk/>
            <pc:sldMk cId="3429839533" sldId="885"/>
            <ac:spMk id="3" creationId="{63410298-8302-4EC1-AFBB-CF22A480D6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BE087-AF1E-4EC3-BBEE-5CF376176EFE}" type="datetimeFigureOut">
              <a:rPr lang="en-SE" smtClean="0"/>
              <a:t>2021-10-22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ADAD9-DDB1-40EC-8A23-CF32B0B1448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9647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31CFF-6BA8-473C-B435-DC5FA4F0C41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03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23D6-5B24-4F9D-BD1B-F706F3D7FC3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79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4F21-C8C0-452C-9454-46CFD73D4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FBC85-B43F-4C72-AC3B-DA62D04F7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9FF6A-B9E8-4FA3-AC11-FB3703EB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723A5-52F8-4AEB-886F-A4D1B278049E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9BA03-A764-4EDA-B0EB-E61271AA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BBB48-69A7-4E03-A2AE-F7F32172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109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61E9-99AA-4860-81E8-7FEC4CE1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05715-2DEC-46BE-AC60-9212AADD9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6AF25-9C7D-4635-9BD3-F3179B76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2B82-E711-4A07-B718-2B216A092AF8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67F02-98C8-4745-95E7-1823DACA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E0F4C-A140-4CE5-9F66-596D9937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3821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96D0C-A11C-4356-9518-2425DCAF0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97931-8B01-4906-8625-523C0BB51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1D43-49A4-49B2-8508-EE612054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3EC8-F1FA-48EF-BCFC-5F477A74AF8E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19FBF-CFCD-4AC8-AFA6-D1224F2B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78DC-A34E-4C5E-801C-1E888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7586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0B64-C4A2-43FD-9D62-6CF895B5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C5C8-31BB-4A2D-9E8C-C7542FAAC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7A64B-5A77-4189-B435-657A52C0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1F62-7EBA-4C27-90D6-F5E0B6AFF3D9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9FA9-4496-4796-BBDF-24ECA90B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124D-24A3-44F7-9ECF-31FB12A6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57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5A08-0273-4ACC-93B1-F154AC3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78B11-4428-4B0D-84A3-3B7CD5308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2F623-82BC-47AE-81F1-1A63DDC1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A46-CFDC-4187-B066-3B7243E7AF13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C74CF-164E-4449-8CA1-399B5BBD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89B4F-0B8B-49FE-81E5-AEC89831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89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7ED7-2076-4A50-A725-95F4E376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60548-944B-4FC3-9503-256D0E21A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A03E4-0BF9-4C80-8FB5-037089B9D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996D5-FE0A-449F-BD37-281B841B3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38B0-94D8-40ED-A2E9-CCBED7E72D43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06F2B-9525-4EC6-9AE6-D198EF0A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4AC79-808C-4C4F-B1B1-4F96A8DD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4928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1567-3631-4689-B2D0-81B8026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5889F-9B41-4C90-9C15-F258347AC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CA5A-D5A6-4EC7-B573-32C42676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544E8-2554-4D8A-8A43-84D1228A3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42FEA-C4F7-4A22-8130-786735865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D1245-834B-4977-93D9-3DDFA696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F4F26-C54E-422F-BFF7-521B14D5F98C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3256E-64C0-4E28-9BEF-52E8F530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41A72-B688-42D5-8EAA-5CAD3EE5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0427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C451-A272-40DC-A300-8B402F7B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4982F-0B84-460C-AD8A-8D3991F1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8B44-65B9-4AC9-8A4A-F27957A25EEA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F93E3-24CE-466C-9266-5BCA6A5F9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3B6CE-563B-40E9-8DB0-CD9DEB644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094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31BFA2-B06E-4132-966D-6B5A8B05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E51C-6023-421D-9FE4-5BD8C18F148F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130C6-8254-4C26-84EE-6EF6D7E3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6543E-D64D-4680-A1C8-658A2642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643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A3B6-3769-47D8-8B40-C1D5418C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B1C26-28E1-4648-8FB5-DA85A6968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6DAA8-E052-47A9-9EAD-AA382E570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3907B-15C6-4462-A38E-6E502804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532B-D16B-46E8-B21B-08C9E16DCC8E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F2DFD-7FB9-49F0-8F55-BE45771C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4B410-CE75-40E3-AB3E-98ADFAA3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5052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67AA6-4FD7-4085-9E9F-E0402068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943B3-9C78-46A8-A1CA-E5E2F4F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BAD81-BD53-4142-B3B4-FB2FE8DA5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4E2FF-223A-4BFC-9C4F-DD39FCA4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1809-4ABD-49D9-A296-2383816CB1C9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CB52F-8475-4547-8C6E-20357730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79FD2-006A-4D44-ABC7-D329C0D7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3105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62A933-B8BD-4AEF-B5A2-93476787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E9DAD-6553-4805-AD58-66DCF2C40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7F77D-8AE6-4001-9B63-31CA83F6E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8DAA6-BF88-4102-8217-1F402A7DBFB7}" type="datetime8">
              <a:rPr lang="en-SE" smtClean="0"/>
              <a:t>2021-10-22 12:34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5F62-E018-447B-B5FB-7F30D99C6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B961F-2B94-4E88-B166-CB8CFCB0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B711A-4A6E-4825-84B5-A88817BFCBD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03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2A806491-FB82-467D-BA90-9D2BA8FC2E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Ethical, legal and societal implications of AI in medicine and life sciences</a:t>
            </a:r>
            <a:endParaRPr lang="en-SE" dirty="0">
              <a:solidFill>
                <a:srgbClr val="00B0F0"/>
              </a:solidFill>
            </a:endParaRPr>
          </a:p>
        </p:txBody>
      </p:sp>
      <p:sp useBgFill="1">
        <p:nvSpPr>
          <p:cNvPr id="3" name="Subtitle 2">
            <a:extLst>
              <a:ext uri="{FF2B5EF4-FFF2-40B4-BE49-F238E27FC236}">
                <a16:creationId xmlns:a16="http://schemas.microsoft.com/office/drawing/2014/main" id="{D47D1D42-F37B-4281-9DCD-3C82CC150E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Sonja Aits</a:t>
            </a:r>
          </a:p>
          <a:p>
            <a:r>
              <a:rPr lang="en-US" dirty="0">
                <a:solidFill>
                  <a:schemeClr val="bg1"/>
                </a:solidFill>
              </a:rPr>
              <a:t>“AI for Medicine and Life Science – AI for image and video data”, Lund University</a:t>
            </a:r>
          </a:p>
          <a:p>
            <a:r>
              <a:rPr lang="en-US" dirty="0">
                <a:solidFill>
                  <a:schemeClr val="bg1"/>
                </a:solidFill>
              </a:rPr>
              <a:t>20211025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275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53BB9-DDFA-49FF-8629-B61701F0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Do you support open research?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08019-605C-4A6D-8AAD-79FFDD74C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35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ADBA-9120-44B1-8585-66368724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What could you do with AI?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C5DDA7-C93F-4B2D-9547-4DE891D9E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82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ADBA-9120-44B1-8585-66368724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What could you do with AI if you were?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C5DDA7-C93F-4B2D-9547-4DE891D9E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leader of an EU country</a:t>
            </a:r>
          </a:p>
          <a:p>
            <a:r>
              <a:rPr lang="en-GB" dirty="0"/>
              <a:t>the head of the WHO</a:t>
            </a:r>
          </a:p>
          <a:p>
            <a:r>
              <a:rPr lang="en-GB" dirty="0"/>
              <a:t>a primary care doctor in a developing nation</a:t>
            </a:r>
          </a:p>
          <a:p>
            <a:r>
              <a:rPr lang="en-GB" dirty="0"/>
              <a:t>a specialist in the world’s best hospital</a:t>
            </a:r>
          </a:p>
          <a:p>
            <a:r>
              <a:rPr lang="en-GB" dirty="0"/>
              <a:t>the head of Amnesty International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BD4C3F-BDC4-4632-B89C-422347603A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77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76CA-E09C-45C5-AA99-6630810F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GB" dirty="0">
                <a:solidFill>
                  <a:srgbClr val="7030A0"/>
                </a:solidFill>
              </a:rPr>
            </a:b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89E9A-468B-4221-9A9E-8D06D65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958AA-C1BE-431F-A849-4B60A90A1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7" t="67568" r="50000" b="20180"/>
          <a:stretch/>
        </p:blipFill>
        <p:spPr>
          <a:xfrm>
            <a:off x="2178423" y="3870181"/>
            <a:ext cx="8946492" cy="1679484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68F35CF-E128-485E-A724-75BD61080EE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71723-4780-4ACE-9281-BEBA5DE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43" r="10072" b="50000"/>
          <a:stretch/>
        </p:blipFill>
        <p:spPr>
          <a:xfrm>
            <a:off x="-739381" y="5166263"/>
            <a:ext cx="12130067" cy="1605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2415EA-2EBB-4D7F-8D10-E9E4800CDA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8" t="33481" r="22214" b="43112"/>
          <a:stretch/>
        </p:blipFill>
        <p:spPr>
          <a:xfrm>
            <a:off x="1911353" y="35548"/>
            <a:ext cx="7907384" cy="1605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4DF80-35D4-4D05-81AD-D87B9E89EF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43" t="21926" r="36357" b="50000"/>
          <a:stretch/>
        </p:blipFill>
        <p:spPr>
          <a:xfrm>
            <a:off x="543440" y="2060282"/>
            <a:ext cx="4450081" cy="1925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EA89B-0B74-4779-BF18-692BDF9368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29" t="44593" r="23500" b="33815"/>
          <a:stretch/>
        </p:blipFill>
        <p:spPr>
          <a:xfrm>
            <a:off x="5146765" y="1741335"/>
            <a:ext cx="6592390" cy="1480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4E9E99-5FF7-4BBD-A361-3CE107674F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50" t="52373" r="14370" b="13536"/>
          <a:stretch/>
        </p:blipFill>
        <p:spPr>
          <a:xfrm>
            <a:off x="1483360" y="3066898"/>
            <a:ext cx="8946492" cy="23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ADBA-9120-44B1-8585-66368724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What could you do with AI if you were?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C5DDA7-C93F-4B2D-9547-4DE891D9E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leader of an EU country</a:t>
            </a:r>
          </a:p>
          <a:p>
            <a:r>
              <a:rPr lang="en-GB" dirty="0"/>
              <a:t>the head of the WHO</a:t>
            </a:r>
          </a:p>
          <a:p>
            <a:r>
              <a:rPr lang="en-GB" dirty="0"/>
              <a:t>a primary care doctor in a developing nation</a:t>
            </a:r>
          </a:p>
          <a:p>
            <a:r>
              <a:rPr lang="en-GB" dirty="0"/>
              <a:t>a specialist in the world’s best hospital</a:t>
            </a:r>
          </a:p>
          <a:p>
            <a:r>
              <a:rPr lang="en-GB" dirty="0"/>
              <a:t>the head of Amnesty International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BD4C3F-BDC4-4632-B89C-422347603A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the leader of a global tech company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10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0EE0-421C-41AD-942E-10F5A6E7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0A09-E307-4E21-ACB6-339A83A84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27E76-FA0D-4AE5-99B6-D62440602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3056" r="24423" b="47564"/>
          <a:stretch/>
        </p:blipFill>
        <p:spPr>
          <a:xfrm>
            <a:off x="594945" y="567741"/>
            <a:ext cx="7537940" cy="2014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9D87A9-6E09-4281-A284-D779FE0D9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23" b="17564"/>
          <a:stretch/>
        </p:blipFill>
        <p:spPr>
          <a:xfrm>
            <a:off x="3291255" y="3013372"/>
            <a:ext cx="8305800" cy="31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2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DD9D-8EE0-4694-8F25-41A94A37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DDBF-8FD2-4FB3-A9B3-F7D596DBA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EA40-0BA7-484C-B05F-4C34647E3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3"/>
          <a:stretch/>
        </p:blipFill>
        <p:spPr>
          <a:xfrm>
            <a:off x="0" y="238124"/>
            <a:ext cx="12192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4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ADBA-9120-44B1-8585-66368724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What could you do with AI if you were?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C5DDA7-C93F-4B2D-9547-4DE891D9E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leader of an EU country</a:t>
            </a:r>
          </a:p>
          <a:p>
            <a:r>
              <a:rPr lang="en-GB" dirty="0"/>
              <a:t>the head of the WHO</a:t>
            </a:r>
          </a:p>
          <a:p>
            <a:r>
              <a:rPr lang="en-GB" dirty="0"/>
              <a:t>a primary care doctor in a developing nation</a:t>
            </a:r>
          </a:p>
          <a:p>
            <a:r>
              <a:rPr lang="en-GB" dirty="0"/>
              <a:t>a specialist in the world’s best hospital</a:t>
            </a:r>
          </a:p>
          <a:p>
            <a:r>
              <a:rPr lang="en-GB" dirty="0"/>
              <a:t>the head of Amnesty International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BD4C3F-BDC4-4632-B89C-422347603A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the leader of a global tech company</a:t>
            </a:r>
          </a:p>
          <a:p>
            <a:endParaRPr lang="en-GB" dirty="0"/>
          </a:p>
          <a:p>
            <a:r>
              <a:rPr lang="en-GB" dirty="0"/>
              <a:t>a terrorist</a:t>
            </a:r>
          </a:p>
          <a:p>
            <a:r>
              <a:rPr lang="en-GB" dirty="0"/>
              <a:t>a dictator</a:t>
            </a:r>
          </a:p>
          <a:p>
            <a:r>
              <a:rPr lang="en-GB" dirty="0"/>
              <a:t>a white supremacist</a:t>
            </a:r>
          </a:p>
          <a:p>
            <a:r>
              <a:rPr lang="en-GB" dirty="0"/>
              <a:t>a criminal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684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53BB9-DDFA-49FF-8629-B61701F0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GB" dirty="0">
                <a:solidFill>
                  <a:schemeClr val="accent2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Could your AI research be re-used in an unethical or illegal way?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08019-605C-4A6D-8AAD-79FFDD74C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00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E17C-863B-455B-9E78-6B6737C9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Should we have open research and education in the field of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CD77D-4E05-4244-9D44-CCF9FA3C1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96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7A0A-206B-4532-9EDC-EBA16277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Will AI help achieve a sustainable future?</a:t>
            </a:r>
            <a:endParaRPr lang="en-SE" dirty="0">
              <a:solidFill>
                <a:srgbClr val="0070C0"/>
              </a:solidFill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F719EC6-7B65-4E68-8970-FD72680A3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6"/>
          <a:stretch/>
        </p:blipFill>
        <p:spPr>
          <a:xfrm>
            <a:off x="1613246" y="1976881"/>
            <a:ext cx="8965507" cy="4837870"/>
          </a:xfrm>
        </p:spPr>
      </p:pic>
    </p:spTree>
    <p:extLst>
      <p:ext uri="{BB962C8B-B14F-4D97-AF65-F5344CB8AC3E}">
        <p14:creationId xmlns:p14="http://schemas.microsoft.com/office/powerpoint/2010/main" val="168941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8E46-CF59-4592-A390-895FB239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AI is a power-hungry technology</a:t>
            </a:r>
            <a:endParaRPr lang="en-SE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E60E340-B2E5-4F88-826A-DED2BD42B0B1}"/>
              </a:ext>
            </a:extLst>
          </p:cNvPr>
          <p:cNvGraphicFramePr>
            <a:graphicFrameLocks noGrp="1"/>
          </p:cNvGraphicFramePr>
          <p:nvPr/>
        </p:nvGraphicFramePr>
        <p:xfrm>
          <a:off x="1242291" y="2225040"/>
          <a:ext cx="943610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2418">
                  <a:extLst>
                    <a:ext uri="{9D8B030D-6E8A-4147-A177-3AD203B41FA5}">
                      <a16:colId xmlns:a16="http://schemas.microsoft.com/office/drawing/2014/main" val="1286535437"/>
                    </a:ext>
                  </a:extLst>
                </a:gridCol>
                <a:gridCol w="4173682">
                  <a:extLst>
                    <a:ext uri="{9D8B030D-6E8A-4147-A177-3AD203B41FA5}">
                      <a16:colId xmlns:a16="http://schemas.microsoft.com/office/drawing/2014/main" val="3083693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/>
                        <a:t>Estimated </a:t>
                      </a:r>
                    </a:p>
                    <a:p>
                      <a:pPr algn="r"/>
                      <a:r>
                        <a:rPr lang="en-US" sz="2800" b="1" dirty="0"/>
                        <a:t>CO</a:t>
                      </a:r>
                      <a:r>
                        <a:rPr lang="en-US" sz="2800" b="1" baseline="-25000" dirty="0"/>
                        <a:t>2</a:t>
                      </a:r>
                      <a:r>
                        <a:rPr lang="en-US" sz="2800" b="1" dirty="0"/>
                        <a:t> emissions (</a:t>
                      </a:r>
                      <a:r>
                        <a:rPr lang="en-US" sz="2800" b="1" dirty="0" err="1"/>
                        <a:t>lbs</a:t>
                      </a:r>
                      <a:r>
                        <a:rPr lang="en-US" sz="2800" b="1" dirty="0"/>
                        <a:t>)</a:t>
                      </a:r>
                      <a:endParaRPr lang="en-SE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17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2800" b="1" kern="1200" dirty="0">
                          <a:solidFill>
                            <a:schemeClr val="dk1"/>
                          </a:solidFill>
                          <a:effectLst/>
                        </a:rPr>
                        <a:t>Air travel, 1 passenger, NY↔SF</a:t>
                      </a:r>
                      <a:endParaRPr lang="en-S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/>
                        <a:t>1 984</a:t>
                      </a:r>
                      <a:endParaRPr lang="en-SE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43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dk1"/>
                          </a:solidFill>
                          <a:effectLst/>
                        </a:rPr>
                        <a:t>Training BERT base</a:t>
                      </a:r>
                      <a:endParaRPr lang="en-S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/>
                        <a:t>1 438</a:t>
                      </a:r>
                      <a:endParaRPr lang="en-SE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9817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4DC16EF-D721-4A19-A2EA-4682A1AB582A}"/>
              </a:ext>
            </a:extLst>
          </p:cNvPr>
          <p:cNvSpPr txBox="1"/>
          <p:nvPr/>
        </p:nvSpPr>
        <p:spPr>
          <a:xfrm>
            <a:off x="9663545" y="6411191"/>
            <a:ext cx="245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Strubell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et al.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2019</a:t>
            </a:r>
            <a:endParaRPr lang="en-SE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8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circuit, electronics&#10;&#10;Description automatically generated">
            <a:extLst>
              <a:ext uri="{FF2B5EF4-FFF2-40B4-BE49-F238E27FC236}">
                <a16:creationId xmlns:a16="http://schemas.microsoft.com/office/drawing/2014/main" id="{C73153C9-F357-4C08-8EF7-64BCEFE6A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63" y="5400810"/>
            <a:ext cx="1997670" cy="13285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D23AD2-0890-4E15-A320-1D7A5B21EB2A}"/>
              </a:ext>
            </a:extLst>
          </p:cNvPr>
          <p:cNvSpPr txBox="1"/>
          <p:nvPr/>
        </p:nvSpPr>
        <p:spPr>
          <a:xfrm>
            <a:off x="4928905" y="5000700"/>
            <a:ext cx="2331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Waste and pollution</a:t>
            </a:r>
            <a:endParaRPr lang="en-SE" sz="2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86FD0A-130E-41BF-864E-5981C52228AC}"/>
              </a:ext>
            </a:extLst>
          </p:cNvPr>
          <p:cNvSpPr txBox="1"/>
          <p:nvPr/>
        </p:nvSpPr>
        <p:spPr>
          <a:xfrm>
            <a:off x="5640090" y="5567"/>
            <a:ext cx="90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Energy</a:t>
            </a:r>
            <a:endParaRPr lang="en-SE" sz="2000" b="1" dirty="0"/>
          </a:p>
        </p:txBody>
      </p:sp>
      <p:pic>
        <p:nvPicPr>
          <p:cNvPr id="36" name="Picture 35" descr="A picture containing pylon, outdoor object, day, roof&#10;&#10;Description automatically generated">
            <a:extLst>
              <a:ext uri="{FF2B5EF4-FFF2-40B4-BE49-F238E27FC236}">
                <a16:creationId xmlns:a16="http://schemas.microsoft.com/office/drawing/2014/main" id="{1395BA10-F21A-4B7A-9DD9-235DF33A5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89" y="397292"/>
            <a:ext cx="2026818" cy="13453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79E7518-4F62-49AD-B80A-CEF532963921}"/>
              </a:ext>
            </a:extLst>
          </p:cNvPr>
          <p:cNvSpPr/>
          <p:nvPr/>
        </p:nvSpPr>
        <p:spPr>
          <a:xfrm flipH="1">
            <a:off x="2166445" y="3409503"/>
            <a:ext cx="370833" cy="369332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C00000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5E64832-6DD4-4424-82E6-B0A0340FE0FC}"/>
              </a:ext>
            </a:extLst>
          </p:cNvPr>
          <p:cNvSpPr/>
          <p:nvPr/>
        </p:nvSpPr>
        <p:spPr>
          <a:xfrm flipH="1">
            <a:off x="4646056" y="3409503"/>
            <a:ext cx="370833" cy="369332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C00000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7DB7F4A-3582-48F5-99BC-2D7D067A362F}"/>
              </a:ext>
            </a:extLst>
          </p:cNvPr>
          <p:cNvSpPr/>
          <p:nvPr/>
        </p:nvSpPr>
        <p:spPr>
          <a:xfrm flipH="1">
            <a:off x="7127638" y="3409503"/>
            <a:ext cx="370833" cy="369332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C00000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B1F44FF-269D-4726-8D42-137AE1DF583D}"/>
              </a:ext>
            </a:extLst>
          </p:cNvPr>
          <p:cNvSpPr/>
          <p:nvPr/>
        </p:nvSpPr>
        <p:spPr>
          <a:xfrm flipH="1">
            <a:off x="9608509" y="3409503"/>
            <a:ext cx="370833" cy="369332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C00000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A451F4-459D-4745-8378-E909667F112D}"/>
              </a:ext>
            </a:extLst>
          </p:cNvPr>
          <p:cNvGrpSpPr/>
          <p:nvPr/>
        </p:nvGrpSpPr>
        <p:grpSpPr>
          <a:xfrm>
            <a:off x="103080" y="2051150"/>
            <a:ext cx="2017952" cy="2215670"/>
            <a:chOff x="103080" y="1961699"/>
            <a:chExt cx="2017952" cy="221567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1897281-2031-4FED-96DC-58662FA92ED3}"/>
                </a:ext>
              </a:extLst>
            </p:cNvPr>
            <p:cNvGrpSpPr/>
            <p:nvPr/>
          </p:nvGrpSpPr>
          <p:grpSpPr>
            <a:xfrm>
              <a:off x="103080" y="2355702"/>
              <a:ext cx="2017952" cy="1821667"/>
              <a:chOff x="103080" y="2355702"/>
              <a:chExt cx="2017952" cy="1821667"/>
            </a:xfrm>
          </p:grpSpPr>
          <p:pic>
            <p:nvPicPr>
              <p:cNvPr id="3" name="Picture 2" descr="A person typing on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9CAAAFE8-8272-4BDE-87B8-CCED7145C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080" y="2832068"/>
                <a:ext cx="2017952" cy="1345301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814D-802C-41F1-8696-4EC672C49B80}"/>
                  </a:ext>
                </a:extLst>
              </p:cNvPr>
              <p:cNvSpPr txBox="1"/>
              <p:nvPr/>
            </p:nvSpPr>
            <p:spPr>
              <a:xfrm>
                <a:off x="427926" y="2355702"/>
                <a:ext cx="13682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Researcher</a:t>
                </a:r>
                <a:endParaRPr lang="en-SE" sz="2000" b="1" dirty="0"/>
              </a:p>
            </p:txBody>
          </p:sp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6F15E03-47E5-4A42-B967-14E1C0B1F138}"/>
                </a:ext>
              </a:extLst>
            </p:cNvPr>
            <p:cNvSpPr/>
            <p:nvPr/>
          </p:nvSpPr>
          <p:spPr>
            <a:xfrm rot="16200000" flipH="1">
              <a:off x="926640" y="1962450"/>
              <a:ext cx="370833" cy="3693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C0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B77238-02FF-460B-AF28-5D23C6ECC880}"/>
              </a:ext>
            </a:extLst>
          </p:cNvPr>
          <p:cNvGrpSpPr/>
          <p:nvPr/>
        </p:nvGrpSpPr>
        <p:grpSpPr>
          <a:xfrm>
            <a:off x="2582691" y="2051150"/>
            <a:ext cx="2017952" cy="2215670"/>
            <a:chOff x="2604725" y="1961699"/>
            <a:chExt cx="2017952" cy="22156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96D9F53-B73B-45F0-AC76-28D36AE5AECB}"/>
                </a:ext>
              </a:extLst>
            </p:cNvPr>
            <p:cNvGrpSpPr/>
            <p:nvPr/>
          </p:nvGrpSpPr>
          <p:grpSpPr>
            <a:xfrm>
              <a:off x="2604725" y="2355702"/>
              <a:ext cx="2017952" cy="1821667"/>
              <a:chOff x="2604725" y="2355702"/>
              <a:chExt cx="2017952" cy="1821667"/>
            </a:xfrm>
          </p:grpSpPr>
          <p:pic>
            <p:nvPicPr>
              <p:cNvPr id="6" name="Picture 5" descr="A picture containing text, indoor, computer, electronics&#10;&#10;Description automatically generated">
                <a:extLst>
                  <a:ext uri="{FF2B5EF4-FFF2-40B4-BE49-F238E27FC236}">
                    <a16:creationId xmlns:a16="http://schemas.microsoft.com/office/drawing/2014/main" id="{5101176D-2436-4A26-A6FF-F5EF7C1506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72" r="4377"/>
              <a:stretch/>
            </p:blipFill>
            <p:spPr>
              <a:xfrm>
                <a:off x="2604725" y="2832068"/>
                <a:ext cx="2017952" cy="134530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F5B210-9186-4F53-831C-5323B440C54E}"/>
                  </a:ext>
                </a:extLst>
              </p:cNvPr>
              <p:cNvSpPr txBox="1"/>
              <p:nvPr/>
            </p:nvSpPr>
            <p:spPr>
              <a:xfrm>
                <a:off x="2696655" y="2355702"/>
                <a:ext cx="1834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Supercomputer</a:t>
                </a:r>
                <a:endParaRPr lang="en-SE" sz="2000" b="1" dirty="0"/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2351417-02A1-4752-864F-B347426D62F7}"/>
                </a:ext>
              </a:extLst>
            </p:cNvPr>
            <p:cNvSpPr/>
            <p:nvPr/>
          </p:nvSpPr>
          <p:spPr>
            <a:xfrm rot="16200000" flipH="1">
              <a:off x="3428285" y="1962450"/>
              <a:ext cx="370833" cy="3693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C0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AED9901-31F3-4241-9AFE-FBC627BE14F7}"/>
              </a:ext>
            </a:extLst>
          </p:cNvPr>
          <p:cNvGrpSpPr/>
          <p:nvPr/>
        </p:nvGrpSpPr>
        <p:grpSpPr>
          <a:xfrm>
            <a:off x="5062302" y="2051150"/>
            <a:ext cx="2019923" cy="2215669"/>
            <a:chOff x="5086038" y="1961699"/>
            <a:chExt cx="2019923" cy="221566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895F8E2-FE22-41CC-953C-2C4B4571B22C}"/>
                </a:ext>
              </a:extLst>
            </p:cNvPr>
            <p:cNvGrpSpPr/>
            <p:nvPr/>
          </p:nvGrpSpPr>
          <p:grpSpPr>
            <a:xfrm>
              <a:off x="5086038" y="2355702"/>
              <a:ext cx="2019923" cy="1821666"/>
              <a:chOff x="5062302" y="2355702"/>
              <a:chExt cx="2019923" cy="182166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EB9F68-A351-4F1F-B493-FFE05B6FE9C8}"/>
                  </a:ext>
                </a:extLst>
              </p:cNvPr>
              <p:cNvSpPr txBox="1"/>
              <p:nvPr/>
            </p:nvSpPr>
            <p:spPr>
              <a:xfrm>
                <a:off x="5469149" y="2355702"/>
                <a:ext cx="12062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Transport</a:t>
                </a:r>
                <a:endParaRPr lang="en-SE" sz="2000" b="1" dirty="0"/>
              </a:p>
            </p:txBody>
          </p:sp>
          <p:pic>
            <p:nvPicPr>
              <p:cNvPr id="15" name="Picture 14" descr="A picture containing cargo container&#10;&#10;Description automatically generated">
                <a:extLst>
                  <a:ext uri="{FF2B5EF4-FFF2-40B4-BE49-F238E27FC236}">
                    <a16:creationId xmlns:a16="http://schemas.microsoft.com/office/drawing/2014/main" id="{A9095875-6BB1-4536-A671-F4A39CD7D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302" y="2832068"/>
                <a:ext cx="2019923" cy="1345300"/>
              </a:xfrm>
              <a:prstGeom prst="rect">
                <a:avLst/>
              </a:prstGeom>
            </p:spPr>
          </p:pic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E71ED4F-EA08-4CE4-BBD7-7F4582B8A491}"/>
                </a:ext>
              </a:extLst>
            </p:cNvPr>
            <p:cNvSpPr/>
            <p:nvPr/>
          </p:nvSpPr>
          <p:spPr>
            <a:xfrm rot="16200000" flipH="1">
              <a:off x="5910583" y="1962450"/>
              <a:ext cx="370833" cy="3693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C0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92F605-0C61-4770-B20E-7954C88B71ED}"/>
              </a:ext>
            </a:extLst>
          </p:cNvPr>
          <p:cNvGrpSpPr/>
          <p:nvPr/>
        </p:nvGrpSpPr>
        <p:grpSpPr>
          <a:xfrm>
            <a:off x="7543884" y="2051150"/>
            <a:ext cx="2019212" cy="2215669"/>
            <a:chOff x="7543884" y="1961699"/>
            <a:chExt cx="2019212" cy="221566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8A06694-DBBC-4EBB-B5D7-F2DD54D53763}"/>
                </a:ext>
              </a:extLst>
            </p:cNvPr>
            <p:cNvGrpSpPr/>
            <p:nvPr/>
          </p:nvGrpSpPr>
          <p:grpSpPr>
            <a:xfrm>
              <a:off x="7543884" y="2355702"/>
              <a:ext cx="2019212" cy="1821666"/>
              <a:chOff x="7543884" y="2355702"/>
              <a:chExt cx="2019212" cy="1821666"/>
            </a:xfrm>
          </p:grpSpPr>
          <p:pic>
            <p:nvPicPr>
              <p:cNvPr id="11" name="Picture 10" descr="A picture containing indoor, person, kitchen, preparing&#10;&#10;Description automatically generated">
                <a:extLst>
                  <a:ext uri="{FF2B5EF4-FFF2-40B4-BE49-F238E27FC236}">
                    <a16:creationId xmlns:a16="http://schemas.microsoft.com/office/drawing/2014/main" id="{FFC09967-DB82-4DB1-80FC-AB268A3D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3884" y="2832068"/>
                <a:ext cx="2019212" cy="13453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9765BC-843D-4823-A053-217DAE6AD697}"/>
                  </a:ext>
                </a:extLst>
              </p:cNvPr>
              <p:cNvSpPr txBox="1"/>
              <p:nvPr/>
            </p:nvSpPr>
            <p:spPr>
              <a:xfrm>
                <a:off x="7875228" y="2355702"/>
                <a:ext cx="13565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Production</a:t>
                </a:r>
                <a:endParaRPr lang="en-SE" sz="2000" b="1" dirty="0"/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171FFE0-5E19-45FE-BD0C-EAD697A0648B}"/>
                </a:ext>
              </a:extLst>
            </p:cNvPr>
            <p:cNvSpPr/>
            <p:nvPr/>
          </p:nvSpPr>
          <p:spPr>
            <a:xfrm rot="16200000" flipH="1">
              <a:off x="8368074" y="1962450"/>
              <a:ext cx="370833" cy="3693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C0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545B29-4F62-40DA-BDA1-9D62EED00DAB}"/>
              </a:ext>
            </a:extLst>
          </p:cNvPr>
          <p:cNvGrpSpPr/>
          <p:nvPr/>
        </p:nvGrpSpPr>
        <p:grpSpPr>
          <a:xfrm>
            <a:off x="10024754" y="2051150"/>
            <a:ext cx="2061762" cy="2215669"/>
            <a:chOff x="10024754" y="1961699"/>
            <a:chExt cx="2061762" cy="22156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7BF7451-08D5-4DF2-8A52-19A8DECCECF9}"/>
                </a:ext>
              </a:extLst>
            </p:cNvPr>
            <p:cNvGrpSpPr/>
            <p:nvPr/>
          </p:nvGrpSpPr>
          <p:grpSpPr>
            <a:xfrm>
              <a:off x="10024754" y="2355702"/>
              <a:ext cx="2061762" cy="1821666"/>
              <a:chOff x="10024754" y="2355702"/>
              <a:chExt cx="2061762" cy="1821666"/>
            </a:xfrm>
          </p:grpSpPr>
          <p:pic>
            <p:nvPicPr>
              <p:cNvPr id="22" name="Picture 21" descr="A person standing on a cliff&#10;&#10;Description automatically generated with low confidence">
                <a:extLst>
                  <a:ext uri="{FF2B5EF4-FFF2-40B4-BE49-F238E27FC236}">
                    <a16:creationId xmlns:a16="http://schemas.microsoft.com/office/drawing/2014/main" id="{48865844-B427-4CF5-8653-60C919312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4754" y="2832068"/>
                <a:ext cx="2061762" cy="13453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6EA9F6-CEBE-4DDA-A1B8-D27625AFB36F}"/>
                  </a:ext>
                </a:extLst>
              </p:cNvPr>
              <p:cNvSpPr txBox="1"/>
              <p:nvPr/>
            </p:nvSpPr>
            <p:spPr>
              <a:xfrm>
                <a:off x="10208031" y="2355702"/>
                <a:ext cx="16952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Raw materials</a:t>
                </a:r>
                <a:endParaRPr lang="en-SE" sz="2000" b="1" dirty="0"/>
              </a:p>
            </p:txBody>
          </p:sp>
        </p:grp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90A498A1-B600-4330-BCBC-B70AA86070D1}"/>
                </a:ext>
              </a:extLst>
            </p:cNvPr>
            <p:cNvSpPr/>
            <p:nvPr/>
          </p:nvSpPr>
          <p:spPr>
            <a:xfrm rot="16200000" flipH="1">
              <a:off x="10870219" y="1962450"/>
              <a:ext cx="370833" cy="3693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C00000"/>
                </a:solidFill>
              </a:endParaRPr>
            </a:p>
          </p:txBody>
        </p: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C4B9C18-D885-49A0-A5C6-028DE175BC59}"/>
              </a:ext>
            </a:extLst>
          </p:cNvPr>
          <p:cNvSpPr/>
          <p:nvPr/>
        </p:nvSpPr>
        <p:spPr>
          <a:xfrm rot="16200000" flipH="1">
            <a:off x="5909382" y="4704942"/>
            <a:ext cx="370833" cy="369332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C0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63A28D-9C08-409A-86A0-D1B6DBA55B2A}"/>
              </a:ext>
            </a:extLst>
          </p:cNvPr>
          <p:cNvCxnSpPr>
            <a:cxnSpLocks/>
          </p:cNvCxnSpPr>
          <p:nvPr/>
        </p:nvCxnSpPr>
        <p:spPr>
          <a:xfrm>
            <a:off x="424576" y="4625795"/>
            <a:ext cx="11340445" cy="0"/>
          </a:xfrm>
          <a:prstGeom prst="line">
            <a:avLst/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B5B39D-78E0-4316-B4F1-A7F1126F1A6B}"/>
              </a:ext>
            </a:extLst>
          </p:cNvPr>
          <p:cNvCxnSpPr>
            <a:cxnSpLocks/>
          </p:cNvCxnSpPr>
          <p:nvPr/>
        </p:nvCxnSpPr>
        <p:spPr>
          <a:xfrm>
            <a:off x="424576" y="2051150"/>
            <a:ext cx="11340445" cy="0"/>
          </a:xfrm>
          <a:prstGeom prst="line">
            <a:avLst/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9BED8339-12E4-4E0E-A2E9-00D25D94D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8665" y="1531665"/>
            <a:ext cx="3794669" cy="37946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FEED77-74FC-4576-A62C-F7E8F59B9EFF}"/>
              </a:ext>
            </a:extLst>
          </p:cNvPr>
          <p:cNvSpPr txBox="1"/>
          <p:nvPr/>
        </p:nvSpPr>
        <p:spPr>
          <a:xfrm>
            <a:off x="580767" y="3136612"/>
            <a:ext cx="3382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AI </a:t>
            </a:r>
            <a:r>
              <a:rPr lang="en-US" sz="3200" b="1" dirty="0">
                <a:solidFill>
                  <a:srgbClr val="FF0000"/>
                </a:solidFill>
              </a:rPr>
              <a:t>for</a:t>
            </a:r>
            <a:r>
              <a:rPr lang="en-US" sz="3200" dirty="0"/>
              <a:t> sustainability</a:t>
            </a:r>
            <a:endParaRPr lang="en-S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0C9BC-AEED-4B86-B6C3-8B2AA37E1746}"/>
              </a:ext>
            </a:extLst>
          </p:cNvPr>
          <p:cNvSpPr txBox="1"/>
          <p:nvPr/>
        </p:nvSpPr>
        <p:spPr>
          <a:xfrm>
            <a:off x="8229153" y="3136612"/>
            <a:ext cx="3276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Sustainability </a:t>
            </a:r>
            <a:r>
              <a:rPr lang="en-US" sz="3200" b="1" dirty="0">
                <a:solidFill>
                  <a:srgbClr val="FF0000"/>
                </a:solidFill>
              </a:rPr>
              <a:t>of</a:t>
            </a:r>
            <a:r>
              <a:rPr lang="en-US" sz="3200" dirty="0"/>
              <a:t> AI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1091488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6D8D-1A3A-46D4-A185-2B932A5D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AI will take over many types of jobs</a:t>
            </a:r>
            <a:endParaRPr lang="en-SE" dirty="0">
              <a:solidFill>
                <a:srgbClr val="00B050"/>
              </a:solidFill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9333622-B095-4AC4-A972-A13EF7506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30" y="1825625"/>
            <a:ext cx="8113139" cy="4351338"/>
          </a:xfrm>
        </p:spPr>
      </p:pic>
    </p:spTree>
    <p:extLst>
      <p:ext uri="{BB962C8B-B14F-4D97-AF65-F5344CB8AC3E}">
        <p14:creationId xmlns:p14="http://schemas.microsoft.com/office/powerpoint/2010/main" val="305268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11EC-663D-4EE3-BF26-0CA7A466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EU Ethics guidelines for trustworthy 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BCDBD-A1F5-40B4-B9F2-8D3F2DF37E12}"/>
              </a:ext>
            </a:extLst>
          </p:cNvPr>
          <p:cNvSpPr/>
          <p:nvPr/>
        </p:nvSpPr>
        <p:spPr>
          <a:xfrm>
            <a:off x="838200" y="1825625"/>
            <a:ext cx="102371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(1) lawful -  respecting all applicable laws and regulations</a:t>
            </a:r>
          </a:p>
          <a:p>
            <a:r>
              <a:rPr lang="en-GB" sz="2400" dirty="0"/>
              <a:t>(2) ethical - respecting ethical principles and values</a:t>
            </a:r>
          </a:p>
          <a:p>
            <a:r>
              <a:rPr lang="en-GB" sz="2400" dirty="0"/>
              <a:t>(3) robust - both from a technical perspective while taking into account its social environment</a:t>
            </a:r>
            <a:endParaRPr lang="en-GB" sz="240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3DFFC-E286-4B75-8CEC-26D0AFA71317}"/>
              </a:ext>
            </a:extLst>
          </p:cNvPr>
          <p:cNvSpPr/>
          <p:nvPr/>
        </p:nvSpPr>
        <p:spPr>
          <a:xfrm>
            <a:off x="5956788" y="584654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https://ec.europa.eu/digital-single-market/en/news/ethics-guidelines-trustworthy-ai</a:t>
            </a:r>
          </a:p>
        </p:txBody>
      </p:sp>
    </p:spTree>
    <p:extLst>
      <p:ext uri="{BB962C8B-B14F-4D97-AF65-F5344CB8AC3E}">
        <p14:creationId xmlns:p14="http://schemas.microsoft.com/office/powerpoint/2010/main" val="341256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0745-9A28-47E0-959E-DB941AA1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7 requirements for ethical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C2CCA-D3B9-4BC2-8962-7920AC78D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 agency and oversight</a:t>
            </a:r>
          </a:p>
          <a:p>
            <a:r>
              <a:rPr lang="en-GB" dirty="0"/>
              <a:t>Technical Robustness and safety</a:t>
            </a:r>
          </a:p>
          <a:p>
            <a:r>
              <a:rPr lang="en-GB" dirty="0"/>
              <a:t>Privacy and data governance</a:t>
            </a:r>
          </a:p>
          <a:p>
            <a:r>
              <a:rPr lang="en-GB" dirty="0"/>
              <a:t>Transparency</a:t>
            </a:r>
          </a:p>
          <a:p>
            <a:r>
              <a:rPr lang="en-GB" dirty="0"/>
              <a:t>Diversity, non-discrimination and fairness</a:t>
            </a:r>
          </a:p>
          <a:p>
            <a:r>
              <a:rPr lang="en-GB" dirty="0"/>
              <a:t>Societal and environmental well-being</a:t>
            </a:r>
          </a:p>
          <a:p>
            <a:r>
              <a:rPr lang="en-GB" dirty="0"/>
              <a:t>Accountability</a:t>
            </a:r>
          </a:p>
        </p:txBody>
      </p:sp>
    </p:spTree>
    <p:extLst>
      <p:ext uri="{BB962C8B-B14F-4D97-AF65-F5344CB8AC3E}">
        <p14:creationId xmlns:p14="http://schemas.microsoft.com/office/powerpoint/2010/main" val="3956178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6B79-2DF3-4B89-98D1-D2D9BA68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Which laws apply?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2AC2-D765-460C-ABD1-5971AC4E0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AI-specific regulation</a:t>
            </a:r>
          </a:p>
          <a:p>
            <a:r>
              <a:rPr lang="en-US" dirty="0"/>
              <a:t>Data protection regulations</a:t>
            </a:r>
          </a:p>
          <a:p>
            <a:r>
              <a:rPr lang="en-US" dirty="0"/>
              <a:t>Patient safety regulation</a:t>
            </a:r>
          </a:p>
          <a:p>
            <a:r>
              <a:rPr lang="sv-SE" dirty="0"/>
              <a:t>Medical device regulation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DE0CF-E348-4163-BAB6-7DCF6978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26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224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E276-AF02-42A1-AC77-74C5BF1D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EU Regulation on AI (proposal stage)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190CF-BF78-4981-80B3-2C830215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27</a:t>
            </a:fld>
            <a:endParaRPr lang="en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1B01D-A61D-418F-90D3-625489C0132A}"/>
              </a:ext>
            </a:extLst>
          </p:cNvPr>
          <p:cNvSpPr txBox="1"/>
          <p:nvPr/>
        </p:nvSpPr>
        <p:spPr>
          <a:xfrm>
            <a:off x="4482486" y="2004596"/>
            <a:ext cx="3435658" cy="2308324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of creditworthiness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HR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Systems for biometric ID in non-public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Justice-related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Safety-critical systems (e.g. medical)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B51FE-D763-40D4-9C80-AE2ABE9A4AAA}"/>
              </a:ext>
            </a:extLst>
          </p:cNvPr>
          <p:cNvSpPr txBox="1"/>
          <p:nvPr/>
        </p:nvSpPr>
        <p:spPr>
          <a:xfrm>
            <a:off x="838200" y="2004596"/>
            <a:ext cx="3435658" cy="230832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Unacceptable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Harmful manipulative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remote biometric ID systems in public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C3F98-7AEA-4CF1-B10A-459A482EDE8C}"/>
              </a:ext>
            </a:extLst>
          </p:cNvPr>
          <p:cNvSpPr txBox="1"/>
          <p:nvPr/>
        </p:nvSpPr>
        <p:spPr>
          <a:xfrm>
            <a:off x="8126772" y="2004596"/>
            <a:ext cx="3227028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Minimal/no risk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Spam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Inventory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games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</p:txBody>
      </p:sp>
      <p:pic>
        <p:nvPicPr>
          <p:cNvPr id="9" name="Graphic 8" descr="No sign with solid fill">
            <a:extLst>
              <a:ext uri="{FF2B5EF4-FFF2-40B4-BE49-F238E27FC236}">
                <a16:creationId xmlns:a16="http://schemas.microsoft.com/office/drawing/2014/main" id="{105C032B-DF30-4BD8-BAC3-7EC868C1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8829" y="33985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3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6071-1F7D-4EAB-A7D2-C2E6E3AC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AI is connected to many ethical, legal and societal challenges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0298-8302-4EC1-AFBB-CF22A480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Biased or wrongful decisions + lack of transparency</a:t>
            </a:r>
          </a:p>
          <a:p>
            <a:r>
              <a:rPr lang="en-US" dirty="0"/>
              <a:t>Large scale collection of private data</a:t>
            </a:r>
          </a:p>
          <a:p>
            <a:r>
              <a:rPr lang="en-US" dirty="0"/>
              <a:t>Vulnerability to malicious attacks</a:t>
            </a:r>
          </a:p>
          <a:p>
            <a:r>
              <a:rPr lang="en-US" dirty="0"/>
              <a:t>Unintended use by third parties</a:t>
            </a:r>
          </a:p>
          <a:p>
            <a:r>
              <a:rPr lang="en-US" dirty="0"/>
              <a:t>Environmental and social issues along the “AI supply chain”</a:t>
            </a:r>
          </a:p>
          <a:p>
            <a:r>
              <a:rPr lang="en-US" dirty="0" err="1"/>
              <a:t>Labour</a:t>
            </a:r>
            <a:r>
              <a:rPr lang="en-US" dirty="0"/>
              <a:t> market disruption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93D3E-CAAE-4DEF-9823-382AECED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28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29839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FCBD587-F7CC-4943-AEEC-1969B404C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1" t="69432" r="19829" b="11040"/>
          <a:stretch/>
        </p:blipFill>
        <p:spPr>
          <a:xfrm>
            <a:off x="4817649" y="1052408"/>
            <a:ext cx="2897046" cy="28592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ED7186-39A1-4696-A39D-E5DF72FE7447}"/>
              </a:ext>
            </a:extLst>
          </p:cNvPr>
          <p:cNvSpPr txBox="1"/>
          <p:nvPr/>
        </p:nvSpPr>
        <p:spPr>
          <a:xfrm>
            <a:off x="2519506" y="4221824"/>
            <a:ext cx="74933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2"/>
                </a:solidFill>
              </a:rPr>
              <a:t>How can we all contribute to a constructive </a:t>
            </a:r>
          </a:p>
          <a:p>
            <a:pPr algn="ctr"/>
            <a:r>
              <a:rPr lang="en-GB" sz="3200" dirty="0">
                <a:solidFill>
                  <a:schemeClr val="accent2"/>
                </a:solidFill>
              </a:rPr>
              <a:t>public debate about these matters?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8977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D14270-0EFC-4BBC-9790-B3CF36D508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 AI good or bad?</a:t>
            </a:r>
            <a:endParaRPr lang="en-S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86220-098E-470B-BCEB-08A8612253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1725F-1B62-4515-9461-E0F9728B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8892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7D97-D1E4-4F50-B976-8561A023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Deep learning models are not transparent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A8950-9EC3-4FF4-8D77-F920A8796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E041-0794-4718-87DF-DA48708F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4</a:t>
            </a:fld>
            <a:endParaRPr lang="en-SE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4B33369-5EEA-4CA7-9614-18509A9B3CC8}"/>
              </a:ext>
            </a:extLst>
          </p:cNvPr>
          <p:cNvSpPr/>
          <p:nvPr/>
        </p:nvSpPr>
        <p:spPr>
          <a:xfrm>
            <a:off x="1455937" y="2601157"/>
            <a:ext cx="1855433" cy="2077375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SE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97B1724-DF17-4187-849A-C5650A11C28E}"/>
              </a:ext>
            </a:extLst>
          </p:cNvPr>
          <p:cNvSpPr/>
          <p:nvPr/>
        </p:nvSpPr>
        <p:spPr>
          <a:xfrm>
            <a:off x="4593083" y="2554233"/>
            <a:ext cx="1855433" cy="2077375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  <a:endParaRPr lang="en-SE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3A2A0C-C676-4869-8A68-6AE26F77C047}"/>
              </a:ext>
            </a:extLst>
          </p:cNvPr>
          <p:cNvSpPr/>
          <p:nvPr/>
        </p:nvSpPr>
        <p:spPr>
          <a:xfrm>
            <a:off x="3643173" y="3256333"/>
            <a:ext cx="683580" cy="6214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7E3E66-E386-4D22-8120-40F01D4783B7}"/>
              </a:ext>
            </a:extLst>
          </p:cNvPr>
          <p:cNvSpPr/>
          <p:nvPr/>
        </p:nvSpPr>
        <p:spPr>
          <a:xfrm>
            <a:off x="6826557" y="3256333"/>
            <a:ext cx="683580" cy="6214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53B98-BD74-4E6D-8DAD-62A16299F324}"/>
              </a:ext>
            </a:extLst>
          </p:cNvPr>
          <p:cNvSpPr txBox="1"/>
          <p:nvPr/>
        </p:nvSpPr>
        <p:spPr>
          <a:xfrm>
            <a:off x="7730229" y="3355752"/>
            <a:ext cx="2849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Predictions/decisions</a:t>
            </a:r>
          </a:p>
          <a:p>
            <a:pPr algn="ctr"/>
            <a:r>
              <a:rPr lang="en-US" sz="2400" dirty="0"/>
              <a:t>on new data</a:t>
            </a:r>
          </a:p>
        </p:txBody>
      </p:sp>
    </p:spTree>
    <p:extLst>
      <p:ext uri="{BB962C8B-B14F-4D97-AF65-F5344CB8AC3E}">
        <p14:creationId xmlns:p14="http://schemas.microsoft.com/office/powerpoint/2010/main" val="19963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B9F2-613E-4719-A27D-2AC29E26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Biased training data makes AI models prejudiced</a:t>
            </a:r>
            <a:endParaRPr lang="en-SE" dirty="0">
              <a:solidFill>
                <a:srgbClr val="0070C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E2C0B2-CF97-4985-9D80-3E7228E79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07" y="1826250"/>
            <a:ext cx="6679309" cy="28765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92FCFE-995F-4219-930B-7C6F66AD0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1" t="47381" r="44286" b="23333"/>
          <a:stretch/>
        </p:blipFill>
        <p:spPr>
          <a:xfrm>
            <a:off x="0" y="4877788"/>
            <a:ext cx="5482613" cy="1915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64EA00-81CF-49AE-A133-8A578E84B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23333" r="18973" b="47381"/>
          <a:stretch/>
        </p:blipFill>
        <p:spPr>
          <a:xfrm>
            <a:off x="6094521" y="4950372"/>
            <a:ext cx="5894072" cy="1443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327A77-59A6-4EF8-B243-4C19E3A6E5B8}"/>
              </a:ext>
            </a:extLst>
          </p:cNvPr>
          <p:cNvSpPr txBox="1"/>
          <p:nvPr/>
        </p:nvSpPr>
        <p:spPr>
          <a:xfrm>
            <a:off x="2899129" y="4688960"/>
            <a:ext cx="7564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solidFill>
                  <a:schemeClr val="bg1">
                    <a:lumMod val="50000"/>
                  </a:schemeClr>
                </a:solidFill>
              </a:rPr>
              <a:t>https://sitn.hms.harvard.edu/flash/2020/racial-discrimination-in-face-recognition-technology/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B13E4-F056-467F-9E42-012713ECF5BF}"/>
              </a:ext>
            </a:extLst>
          </p:cNvPr>
          <p:cNvSpPr txBox="1"/>
          <p:nvPr/>
        </p:nvSpPr>
        <p:spPr>
          <a:xfrm>
            <a:off x="6097480" y="635728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600" dirty="0">
                <a:solidFill>
                  <a:schemeClr val="bg1">
                    <a:lumMod val="50000"/>
                  </a:schemeClr>
                </a:solidFill>
              </a:rPr>
              <a:t>https://www.theverge.com/2016/3/24/11297050/tay-microsoft-chatbot-racist</a:t>
            </a:r>
          </a:p>
        </p:txBody>
      </p:sp>
    </p:spTree>
    <p:extLst>
      <p:ext uri="{BB962C8B-B14F-4D97-AF65-F5344CB8AC3E}">
        <p14:creationId xmlns:p14="http://schemas.microsoft.com/office/powerpoint/2010/main" val="167657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D14270-0EFC-4BBC-9790-B3CF36D508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What consequences could biased medical AI models have?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86220-098E-470B-BCEB-08A8612253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1725F-1B62-4515-9461-E0F9728B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5951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2C88-5573-4030-AF51-97773279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Incorrect predictions of medical AI can be extremely dangerous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82A23-0CB2-4A04-9C7C-0A9A94AE0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42198" r="41979" b="38474"/>
          <a:stretch/>
        </p:blipFill>
        <p:spPr>
          <a:xfrm>
            <a:off x="3310439" y="2297343"/>
            <a:ext cx="5395966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phic 8" descr="Recycle">
            <a:extLst>
              <a:ext uri="{FF2B5EF4-FFF2-40B4-BE49-F238E27FC236}">
                <a16:creationId xmlns:a16="http://schemas.microsoft.com/office/drawing/2014/main" id="{74D37D5E-7AA3-442C-9B56-C1A07AE8D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0326" y="3710524"/>
            <a:ext cx="914400" cy="914400"/>
          </a:xfrm>
          <a:prstGeom prst="rect">
            <a:avLst/>
          </a:prstGeom>
        </p:spPr>
      </p:pic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C88B8D5F-B757-4081-93A3-BFE5F6D70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6733" y="3710524"/>
            <a:ext cx="914400" cy="914400"/>
          </a:xfrm>
          <a:prstGeom prst="rect">
            <a:avLst/>
          </a:prstGeom>
        </p:spPr>
      </p:pic>
      <p:pic>
        <p:nvPicPr>
          <p:cNvPr id="24" name="Graphic 23" descr="Recycle">
            <a:extLst>
              <a:ext uri="{FF2B5EF4-FFF2-40B4-BE49-F238E27FC236}">
                <a16:creationId xmlns:a16="http://schemas.microsoft.com/office/drawing/2014/main" id="{725FDD3B-0786-4753-AD71-A518AC620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3140" y="3710524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308EF6-82EB-49C3-B901-020F2BDDD239}"/>
              </a:ext>
            </a:extLst>
          </p:cNvPr>
          <p:cNvSpPr/>
          <p:nvPr/>
        </p:nvSpPr>
        <p:spPr>
          <a:xfrm>
            <a:off x="4306255" y="4006951"/>
            <a:ext cx="713433" cy="3215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2835D43-A28E-4280-9B56-F118A274C564}"/>
              </a:ext>
            </a:extLst>
          </p:cNvPr>
          <p:cNvSpPr/>
          <p:nvPr/>
        </p:nvSpPr>
        <p:spPr>
          <a:xfrm>
            <a:off x="7068178" y="4006951"/>
            <a:ext cx="713433" cy="3215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49A3A-7AEF-4ED1-B332-5B14C03B79BD}"/>
              </a:ext>
            </a:extLst>
          </p:cNvPr>
          <p:cNvSpPr txBox="1"/>
          <p:nvPr/>
        </p:nvSpPr>
        <p:spPr>
          <a:xfrm>
            <a:off x="3885620" y="4829417"/>
            <a:ext cx="43026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“Garbage in – Garbage out”</a:t>
            </a:r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97C0-8F04-437A-80AE-428F8F75D86C}"/>
              </a:ext>
            </a:extLst>
          </p:cNvPr>
          <p:cNvSpPr txBox="1"/>
          <p:nvPr/>
        </p:nvSpPr>
        <p:spPr>
          <a:xfrm>
            <a:off x="2225676" y="5980329"/>
            <a:ext cx="7636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  <a:cs typeface="Calibri" panose="020F0502020204030204" pitchFamily="34" charset="0"/>
              </a:rPr>
              <a:t>→</a:t>
            </a:r>
            <a:r>
              <a:rPr lang="en-GB" sz="3600" b="1" dirty="0">
                <a:solidFill>
                  <a:srgbClr val="FF0000"/>
                </a:solidFill>
              </a:rPr>
              <a:t>Who is liable when things go wrong?</a:t>
            </a:r>
          </a:p>
          <a:p>
            <a:endParaRPr lang="en-SE" sz="3600" dirty="0"/>
          </a:p>
        </p:txBody>
      </p:sp>
    </p:spTree>
    <p:extLst>
      <p:ext uri="{BB962C8B-B14F-4D97-AF65-F5344CB8AC3E}">
        <p14:creationId xmlns:p14="http://schemas.microsoft.com/office/powerpoint/2010/main" val="93531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6408-9229-47AF-987A-0305C072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Medical AI systems are vulnerable to malicious attacks</a:t>
            </a:r>
            <a:endParaRPr lang="en-S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3782-B30E-4696-B9E2-0A484C93F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28E10-4559-4F7C-AA29-53D63289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B711A-4A6E-4825-84B5-A88817BFCBDC}" type="slidenum">
              <a:rPr lang="en-SE" smtClean="0"/>
              <a:t>8</a:t>
            </a:fld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23CE-4839-4C17-B377-CCED18110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29445" r="19219" b="41389"/>
          <a:stretch/>
        </p:blipFill>
        <p:spPr>
          <a:xfrm>
            <a:off x="2467991" y="1825625"/>
            <a:ext cx="7111015" cy="2068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E4DDE-A8CA-4CD5-A630-0E575ED1AB8D}"/>
              </a:ext>
            </a:extLst>
          </p:cNvPr>
          <p:cNvSpPr txBox="1"/>
          <p:nvPr/>
        </p:nvSpPr>
        <p:spPr>
          <a:xfrm>
            <a:off x="5439887" y="3888647"/>
            <a:ext cx="428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Tian 2020 https://arxiv.org/abs/2009.09247</a:t>
            </a:r>
            <a:endParaRPr lang="en-S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113E6-1082-4D1A-804E-75A8EE645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9" t="24652" r="14297" b="37913"/>
          <a:stretch/>
        </p:blipFill>
        <p:spPr>
          <a:xfrm>
            <a:off x="2356373" y="4475432"/>
            <a:ext cx="7334250" cy="2063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A43CFB-256E-4E87-B7B5-2EAC6459D516}"/>
              </a:ext>
            </a:extLst>
          </p:cNvPr>
          <p:cNvSpPr txBox="1"/>
          <p:nvPr/>
        </p:nvSpPr>
        <p:spPr>
          <a:xfrm>
            <a:off x="0" y="6531530"/>
            <a:ext cx="12233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bg1">
                    <a:lumMod val="75000"/>
                  </a:schemeClr>
                </a:solidFill>
              </a:rPr>
              <a:t>https://www.technologyreview.com/2020/09/18/1008582/a-patient-has-died-after-ransomware-hackers-hit-a-german-hospital/</a:t>
            </a:r>
          </a:p>
        </p:txBody>
      </p:sp>
    </p:spTree>
    <p:extLst>
      <p:ext uri="{BB962C8B-B14F-4D97-AF65-F5344CB8AC3E}">
        <p14:creationId xmlns:p14="http://schemas.microsoft.com/office/powerpoint/2010/main" val="281149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29FA-DC29-4E6E-8D2A-FC579A11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1D3F5-5BF4-4F0A-BD62-2E3AF6F5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96496-00C3-4579-AA98-D9B195CA4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4" t="12947" r="38022" b="9931"/>
          <a:stretch/>
        </p:blipFill>
        <p:spPr>
          <a:xfrm>
            <a:off x="7640703" y="2555012"/>
            <a:ext cx="3713097" cy="3490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C636E2-7D62-4DF1-A281-C7535894B73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rgbClr val="00B050"/>
                </a:solidFill>
              </a:rPr>
              <a:t>Medical Big Data collection for AI raises privacy concerns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2E508-D051-4981-9974-B05EDBF34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9" t="29097" r="41401" b="46520"/>
          <a:stretch/>
        </p:blipFill>
        <p:spPr>
          <a:xfrm>
            <a:off x="841999" y="3895510"/>
            <a:ext cx="6546285" cy="2140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9A48D-4AB7-44E7-A778-B81686802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49" t="24652" r="23105" b="56019"/>
          <a:stretch/>
        </p:blipFill>
        <p:spPr>
          <a:xfrm>
            <a:off x="841999" y="2555012"/>
            <a:ext cx="6546285" cy="1127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656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645</Words>
  <Application>Microsoft Office PowerPoint</Application>
  <PresentationFormat>Widescreen</PresentationFormat>
  <Paragraphs>129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Ethical, legal and societal implications of AI in medicine and life sciences</vt:lpstr>
      <vt:lpstr>Will AI help achieve a sustainable future?</vt:lpstr>
      <vt:lpstr>Is AI good or bad?</vt:lpstr>
      <vt:lpstr>Deep learning models are not transparent</vt:lpstr>
      <vt:lpstr>Biased training data makes AI models prejudiced</vt:lpstr>
      <vt:lpstr>What consequences could biased medical AI models have?</vt:lpstr>
      <vt:lpstr>Incorrect predictions of medical AI can be extremely dangerous</vt:lpstr>
      <vt:lpstr>Medical AI systems are vulnerable to malicious attacks</vt:lpstr>
      <vt:lpstr>PowerPoint Presentation</vt:lpstr>
      <vt:lpstr>Do you support open research?</vt:lpstr>
      <vt:lpstr>What could you do with AI?</vt:lpstr>
      <vt:lpstr>What could you do with AI if you were?</vt:lpstr>
      <vt:lpstr> </vt:lpstr>
      <vt:lpstr>What could you do with AI if you were?</vt:lpstr>
      <vt:lpstr>PowerPoint Presentation</vt:lpstr>
      <vt:lpstr>PowerPoint Presentation</vt:lpstr>
      <vt:lpstr>What could you do with AI if you were?</vt:lpstr>
      <vt:lpstr> Could your AI research be re-used in an unethical or illegal way?</vt:lpstr>
      <vt:lpstr>Should we have open research and education in the field of AI?</vt:lpstr>
      <vt:lpstr>AI is a power-hungry technology</vt:lpstr>
      <vt:lpstr>PowerPoint Presentation</vt:lpstr>
      <vt:lpstr>PowerPoint Presentation</vt:lpstr>
      <vt:lpstr>AI will take over many types of jobs</vt:lpstr>
      <vt:lpstr>EU Ethics guidelines for trustworthy AI</vt:lpstr>
      <vt:lpstr>7 requirements for ethical AI</vt:lpstr>
      <vt:lpstr>Which laws apply?</vt:lpstr>
      <vt:lpstr>EU Regulation on AI (proposal stage)</vt:lpstr>
      <vt:lpstr>AI is connected to many ethical, legal and societal 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metrics and strategies</dc:title>
  <dc:creator>Sonja Aits</dc:creator>
  <cp:lastModifiedBy>Sonja Aits</cp:lastModifiedBy>
  <cp:revision>2</cp:revision>
  <dcterms:created xsi:type="dcterms:W3CDTF">2021-10-17T23:41:26Z</dcterms:created>
  <dcterms:modified xsi:type="dcterms:W3CDTF">2021-10-22T13:45:40Z</dcterms:modified>
</cp:coreProperties>
</file>